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heme/theme5.xml" ContentType="application/vnd.openxmlformats-officedocument.theme+xml"/>
  <Override PartName="/ppt/slides/slide120.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s/slide147.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65.xml" ContentType="application/vnd.openxmlformats-officedocument.presentationml.slideLayout+xml"/>
  <Override PartName="/ppt/slideLayouts/slideLayout176.xml" ContentType="application/vnd.openxmlformats-officedocument.presentationml.slideLayout+xml"/>
  <Default Extension="png" ContentType="image/png"/>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s/slide119.xml" ContentType="application/vnd.openxmlformats-officedocument.presentationml.slide+xml"/>
  <Override PartName="/ppt/slideLayouts/slideLayout10.xml" ContentType="application/vnd.openxmlformats-officedocument.presentationml.slideLayout+xml"/>
  <Override PartName="/ppt/theme/theme15.xml" ContentType="application/vnd.openxmlformats-officedocument.theme+xml"/>
  <Override PartName="/ppt/slides/slide108.xml" ContentType="application/vnd.openxmlformats-officedocument.presentationml.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Layouts/slideLayout184.xml" ContentType="application/vnd.openxmlformats-officedocument.presentationml.slideLayout+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s/slide30.xml" ContentType="application/vnd.openxmlformats-officedocument.presentationml.slide+xml"/>
  <Override PartName="/ppt/slides/slide149.xml" ContentType="application/vnd.openxmlformats-officedocument.presentationml.slide+xml"/>
  <Override PartName="/ppt/slideLayouts/slideLayout40.xml" ContentType="application/vnd.openxmlformats-officedocument.presentationml.slideLayout+xml"/>
  <Override PartName="/ppt/slideMasters/slideMaster13.xml" ContentType="application/vnd.openxmlformats-officedocument.presentationml.slideMaster+xml"/>
  <Override PartName="/ppt/slides/slide138.xml" ContentType="application/vnd.openxmlformats-officedocument.presentationml.slide+xml"/>
  <Override PartName="/ppt/slides/slide79.xml" ContentType="application/vnd.openxmlformats-officedocument.presentationml.slide+xml"/>
  <Override PartName="/ppt/slides/slide127.xml" ContentType="application/vnd.openxmlformats-officedocument.presentationml.slide+xml"/>
  <Override PartName="/ppt/slideLayouts/slideLayout89.xml" ContentType="application/vnd.openxmlformats-officedocument.presentationml.slideLayout+xml"/>
  <Override PartName="/ppt/theme/theme12.xml" ContentType="application/vnd.openxmlformats-officedocument.them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notesSlides/notesSlide1.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theme/theme17.xml" ContentType="application/vnd.openxmlformats-officedocument.them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s/slide98.xml" ContentType="application/vnd.openxmlformats-officedocument.presentationml.slide+xml"/>
  <Override PartName="/ppt/slides/slide146.xml" ContentType="application/vnd.openxmlformats-officedocument.presentationml.slide+xml"/>
  <Override PartName="/ppt/theme/theme9.xml" ContentType="application/vnd.openxmlformats-officedocument.them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slides/slide129.xml" ContentType="application/vnd.openxmlformats-officedocument.presentationml.slide+xml"/>
  <Override PartName="/ppt/theme/theme14.xml" ContentType="application/vnd.openxmlformats-officedocument.theme+xml"/>
  <Override PartName="/ppt/slides/slide118.xml" ContentType="application/vnd.openxmlformats-officedocument.presentationml.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theme/theme19.xml" ContentType="application/vnd.openxmlformats-officedocument.theme+xml"/>
  <Override PartName="/ppt/slides/slide40.xml" ContentType="application/vnd.openxmlformats-officedocument.presentationml.slide+xml"/>
  <Override PartName="/ppt/slideLayouts/slideLayout50.xml" ContentType="application/vnd.openxmlformats-officedocument.presentationml.slideLayout+xml"/>
  <Default Extension="wdp" ContentType="image/vnd.ms-photo"/>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s/slide148.xml" ContentType="application/vnd.openxmlformats-officedocument.presentationml.slide+xml"/>
  <Default Extension="gif" ContentType="image/gif"/>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Layouts/slideLayout99.xml" ContentType="application/vnd.openxmlformats-officedocument.presentationml.slideLayout+xml"/>
  <Override PartName="/ppt/slides/slide78.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slides/slide109.xml" ContentType="application/vnd.openxmlformats-officedocument.presentationml.slide+xml"/>
  <Override PartName="/ppt/slides/slide145.xml" ContentType="application/vnd.openxmlformats-officedocument.presentationml.slide+xml"/>
  <Override PartName="/ppt/theme/theme8.xml" ContentType="application/vnd.openxmlformats-officedocument.theme+xml"/>
  <Override PartName="/ppt/slides/slide97.xml" ContentType="application/vnd.openxmlformats-officedocument.presentationml.slide+xml"/>
  <Override PartName="/ppt/slides/slide134.xml" ContentType="application/vnd.openxmlformats-officedocument.presentationml.slide+xml"/>
  <Override PartName="/ppt/slideLayouts/slideLayout14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63.xml" ContentType="application/vnd.openxmlformats-officedocument.presentationml.slideLayout+xml"/>
  <Default Extension="jpeg" ContentType="image/jpeg"/>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slides/slide139.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theme/theme13.xml" ContentType="application/vnd.openxmlformats-officedocument.theme+xml"/>
  <Override PartName="/ppt/slideLayouts/slideLayout179.xml" ContentType="application/vnd.openxmlformats-officedocument.presentationml.slideLayout+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168.xml" ContentType="application/vnd.openxmlformats-officedocument.presentationml.slideLayout+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0" r:id="rId2"/>
    <p:sldMasterId id="2147483706" r:id="rId3"/>
    <p:sldMasterId id="2147483718" r:id="rId4"/>
    <p:sldMasterId id="2147483742" r:id="rId5"/>
    <p:sldMasterId id="2147483766" r:id="rId6"/>
    <p:sldMasterId id="2147483790" r:id="rId7"/>
    <p:sldMasterId id="2147484469" r:id="rId8"/>
    <p:sldMasterId id="2147484481" r:id="rId9"/>
    <p:sldMasterId id="2147484493" r:id="rId10"/>
    <p:sldMasterId id="2147484517" r:id="rId11"/>
    <p:sldMasterId id="2147484589" r:id="rId12"/>
    <p:sldMasterId id="2147484601" r:id="rId13"/>
    <p:sldMasterId id="2147484613" r:id="rId14"/>
    <p:sldMasterId id="2147484625" r:id="rId15"/>
    <p:sldMasterId id="2147484649" r:id="rId16"/>
    <p:sldMasterId id="2147484685" r:id="rId17"/>
  </p:sldMasterIdLst>
  <p:notesMasterIdLst>
    <p:notesMasterId r:id="rId168"/>
  </p:notesMasterIdLst>
  <p:handoutMasterIdLst>
    <p:handoutMasterId r:id="rId169"/>
  </p:handoutMasterIdLst>
  <p:sldIdLst>
    <p:sldId id="454" r:id="rId18"/>
    <p:sldId id="348" r:id="rId19"/>
    <p:sldId id="298" r:id="rId20"/>
    <p:sldId id="299" r:id="rId21"/>
    <p:sldId id="566" r:id="rId22"/>
    <p:sldId id="300" r:id="rId23"/>
    <p:sldId id="663" r:id="rId24"/>
    <p:sldId id="664" r:id="rId25"/>
    <p:sldId id="665" r:id="rId26"/>
    <p:sldId id="666" r:id="rId27"/>
    <p:sldId id="667" r:id="rId28"/>
    <p:sldId id="668" r:id="rId29"/>
    <p:sldId id="669" r:id="rId30"/>
    <p:sldId id="670" r:id="rId31"/>
    <p:sldId id="671" r:id="rId32"/>
    <p:sldId id="672" r:id="rId33"/>
    <p:sldId id="673" r:id="rId34"/>
    <p:sldId id="674" r:id="rId35"/>
    <p:sldId id="675" r:id="rId36"/>
    <p:sldId id="308" r:id="rId37"/>
    <p:sldId id="611" r:id="rId38"/>
    <p:sldId id="612" r:id="rId39"/>
    <p:sldId id="613" r:id="rId40"/>
    <p:sldId id="614" r:id="rId41"/>
    <p:sldId id="615" r:id="rId42"/>
    <p:sldId id="616" r:id="rId43"/>
    <p:sldId id="617" r:id="rId44"/>
    <p:sldId id="618" r:id="rId45"/>
    <p:sldId id="619" r:id="rId46"/>
    <p:sldId id="635" r:id="rId47"/>
    <p:sldId id="639" r:id="rId48"/>
    <p:sldId id="621" r:id="rId49"/>
    <p:sldId id="640" r:id="rId50"/>
    <p:sldId id="641" r:id="rId51"/>
    <p:sldId id="642" r:id="rId52"/>
    <p:sldId id="622" r:id="rId53"/>
    <p:sldId id="643" r:id="rId54"/>
    <p:sldId id="623" r:id="rId55"/>
    <p:sldId id="644" r:id="rId56"/>
    <p:sldId id="624" r:id="rId57"/>
    <p:sldId id="645" r:id="rId58"/>
    <p:sldId id="646" r:id="rId59"/>
    <p:sldId id="647" r:id="rId60"/>
    <p:sldId id="648" r:id="rId61"/>
    <p:sldId id="625" r:id="rId62"/>
    <p:sldId id="649" r:id="rId63"/>
    <p:sldId id="626" r:id="rId64"/>
    <p:sldId id="650" r:id="rId65"/>
    <p:sldId id="627" r:id="rId66"/>
    <p:sldId id="651" r:id="rId67"/>
    <p:sldId id="628" r:id="rId68"/>
    <p:sldId id="652" r:id="rId69"/>
    <p:sldId id="653" r:id="rId70"/>
    <p:sldId id="656" r:id="rId71"/>
    <p:sldId id="654" r:id="rId72"/>
    <p:sldId id="655" r:id="rId73"/>
    <p:sldId id="629" r:id="rId74"/>
    <p:sldId id="657" r:id="rId75"/>
    <p:sldId id="658" r:id="rId76"/>
    <p:sldId id="659" r:id="rId77"/>
    <p:sldId id="630" r:id="rId78"/>
    <p:sldId id="660" r:id="rId79"/>
    <p:sldId id="631" r:id="rId80"/>
    <p:sldId id="632" r:id="rId81"/>
    <p:sldId id="661" r:id="rId82"/>
    <p:sldId id="633" r:id="rId83"/>
    <p:sldId id="634" r:id="rId84"/>
    <p:sldId id="580" r:id="rId85"/>
    <p:sldId id="361" r:id="rId86"/>
    <p:sldId id="362" r:id="rId87"/>
    <p:sldId id="662" r:id="rId88"/>
    <p:sldId id="750" r:id="rId89"/>
    <p:sldId id="751" r:id="rId90"/>
    <p:sldId id="752" r:id="rId91"/>
    <p:sldId id="753" r:id="rId92"/>
    <p:sldId id="754" r:id="rId93"/>
    <p:sldId id="755" r:id="rId94"/>
    <p:sldId id="756" r:id="rId95"/>
    <p:sldId id="757" r:id="rId96"/>
    <p:sldId id="758" r:id="rId97"/>
    <p:sldId id="759" r:id="rId98"/>
    <p:sldId id="760" r:id="rId99"/>
    <p:sldId id="761" r:id="rId100"/>
    <p:sldId id="762" r:id="rId101"/>
    <p:sldId id="763" r:id="rId102"/>
    <p:sldId id="764" r:id="rId103"/>
    <p:sldId id="765" r:id="rId104"/>
    <p:sldId id="696" r:id="rId105"/>
    <p:sldId id="697" r:id="rId106"/>
    <p:sldId id="698" r:id="rId107"/>
    <p:sldId id="699" r:id="rId108"/>
    <p:sldId id="700" r:id="rId109"/>
    <p:sldId id="701" r:id="rId110"/>
    <p:sldId id="702" r:id="rId111"/>
    <p:sldId id="703" r:id="rId112"/>
    <p:sldId id="705" r:id="rId113"/>
    <p:sldId id="766" r:id="rId114"/>
    <p:sldId id="707" r:id="rId115"/>
    <p:sldId id="708" r:id="rId116"/>
    <p:sldId id="709" r:id="rId117"/>
    <p:sldId id="770" r:id="rId118"/>
    <p:sldId id="711" r:id="rId119"/>
    <p:sldId id="712" r:id="rId120"/>
    <p:sldId id="713" r:id="rId121"/>
    <p:sldId id="714" r:id="rId122"/>
    <p:sldId id="715" r:id="rId123"/>
    <p:sldId id="716" r:id="rId124"/>
    <p:sldId id="717" r:id="rId125"/>
    <p:sldId id="718" r:id="rId126"/>
    <p:sldId id="719" r:id="rId127"/>
    <p:sldId id="720" r:id="rId128"/>
    <p:sldId id="721" r:id="rId129"/>
    <p:sldId id="722" r:id="rId130"/>
    <p:sldId id="723" r:id="rId131"/>
    <p:sldId id="724" r:id="rId132"/>
    <p:sldId id="725" r:id="rId133"/>
    <p:sldId id="726" r:id="rId134"/>
    <p:sldId id="727" r:id="rId135"/>
    <p:sldId id="728" r:id="rId136"/>
    <p:sldId id="729" r:id="rId137"/>
    <p:sldId id="730" r:id="rId138"/>
    <p:sldId id="732" r:id="rId139"/>
    <p:sldId id="767" r:id="rId140"/>
    <p:sldId id="733" r:id="rId141"/>
    <p:sldId id="734" r:id="rId142"/>
    <p:sldId id="735" r:id="rId143"/>
    <p:sldId id="736" r:id="rId144"/>
    <p:sldId id="737" r:id="rId145"/>
    <p:sldId id="738" r:id="rId146"/>
    <p:sldId id="739" r:id="rId147"/>
    <p:sldId id="740" r:id="rId148"/>
    <p:sldId id="741" r:id="rId149"/>
    <p:sldId id="742" r:id="rId150"/>
    <p:sldId id="637" r:id="rId151"/>
    <p:sldId id="638" r:id="rId152"/>
    <p:sldId id="768" r:id="rId153"/>
    <p:sldId id="769" r:id="rId154"/>
    <p:sldId id="498" r:id="rId155"/>
    <p:sldId id="581" r:id="rId156"/>
    <p:sldId id="582" r:id="rId157"/>
    <p:sldId id="583" r:id="rId158"/>
    <p:sldId id="584" r:id="rId159"/>
    <p:sldId id="585" r:id="rId160"/>
    <p:sldId id="586" r:id="rId161"/>
    <p:sldId id="587" r:id="rId162"/>
    <p:sldId id="588" r:id="rId163"/>
    <p:sldId id="589" r:id="rId164"/>
    <p:sldId id="590" r:id="rId165"/>
    <p:sldId id="591" r:id="rId166"/>
    <p:sldId id="592" r:id="rId167"/>
  </p:sldIdLst>
  <p:sldSz cx="9144000" cy="6858000" type="screen4x3"/>
  <p:notesSz cx="6858000" cy="9144000"/>
  <p:defaultTextStyle>
    <a:defPPr>
      <a:defRPr lang="ca-ES"/>
    </a:defPPr>
    <a:lvl1pPr algn="l" rtl="0" fontAlgn="base">
      <a:spcBef>
        <a:spcPct val="0"/>
      </a:spcBef>
      <a:spcAft>
        <a:spcPct val="0"/>
      </a:spcAft>
      <a:defRPr sz="2400" kern="1200">
        <a:solidFill>
          <a:schemeClr val="tx1"/>
        </a:solidFill>
        <a:latin typeface="Times" pitchFamily="18" charset="0"/>
        <a:ea typeface="+mn-ea"/>
        <a:cs typeface="Arial" charset="0"/>
      </a:defRPr>
    </a:lvl1pPr>
    <a:lvl2pPr marL="457200" algn="l" rtl="0" fontAlgn="base">
      <a:spcBef>
        <a:spcPct val="0"/>
      </a:spcBef>
      <a:spcAft>
        <a:spcPct val="0"/>
      </a:spcAft>
      <a:defRPr sz="2400" kern="1200">
        <a:solidFill>
          <a:schemeClr val="tx1"/>
        </a:solidFill>
        <a:latin typeface="Times" pitchFamily="18" charset="0"/>
        <a:ea typeface="+mn-ea"/>
        <a:cs typeface="Arial" charset="0"/>
      </a:defRPr>
    </a:lvl2pPr>
    <a:lvl3pPr marL="914400" algn="l" rtl="0" fontAlgn="base">
      <a:spcBef>
        <a:spcPct val="0"/>
      </a:spcBef>
      <a:spcAft>
        <a:spcPct val="0"/>
      </a:spcAft>
      <a:defRPr sz="2400" kern="1200">
        <a:solidFill>
          <a:schemeClr val="tx1"/>
        </a:solidFill>
        <a:latin typeface="Times" pitchFamily="18" charset="0"/>
        <a:ea typeface="+mn-ea"/>
        <a:cs typeface="Arial" charset="0"/>
      </a:defRPr>
    </a:lvl3pPr>
    <a:lvl4pPr marL="1371600" algn="l" rtl="0" fontAlgn="base">
      <a:spcBef>
        <a:spcPct val="0"/>
      </a:spcBef>
      <a:spcAft>
        <a:spcPct val="0"/>
      </a:spcAft>
      <a:defRPr sz="2400" kern="1200">
        <a:solidFill>
          <a:schemeClr val="tx1"/>
        </a:solidFill>
        <a:latin typeface="Times" pitchFamily="18" charset="0"/>
        <a:ea typeface="+mn-ea"/>
        <a:cs typeface="Arial" charset="0"/>
      </a:defRPr>
    </a:lvl4pPr>
    <a:lvl5pPr marL="1828800" algn="l" rtl="0" fontAlgn="base">
      <a:spcBef>
        <a:spcPct val="0"/>
      </a:spcBef>
      <a:spcAft>
        <a:spcPct val="0"/>
      </a:spcAft>
      <a:defRPr sz="2400" kern="1200">
        <a:solidFill>
          <a:schemeClr val="tx1"/>
        </a:solidFill>
        <a:latin typeface="Times" pitchFamily="18" charset="0"/>
        <a:ea typeface="+mn-ea"/>
        <a:cs typeface="Arial" charset="0"/>
      </a:defRPr>
    </a:lvl5pPr>
    <a:lvl6pPr marL="2286000" algn="l" defTabSz="914400" rtl="0" eaLnBrk="1" latinLnBrk="0" hangingPunct="1">
      <a:defRPr sz="2400" kern="1200">
        <a:solidFill>
          <a:schemeClr val="tx1"/>
        </a:solidFill>
        <a:latin typeface="Times" pitchFamily="18" charset="0"/>
        <a:ea typeface="+mn-ea"/>
        <a:cs typeface="Arial" charset="0"/>
      </a:defRPr>
    </a:lvl6pPr>
    <a:lvl7pPr marL="2743200" algn="l" defTabSz="914400" rtl="0" eaLnBrk="1" latinLnBrk="0" hangingPunct="1">
      <a:defRPr sz="2400" kern="1200">
        <a:solidFill>
          <a:schemeClr val="tx1"/>
        </a:solidFill>
        <a:latin typeface="Times" pitchFamily="18" charset="0"/>
        <a:ea typeface="+mn-ea"/>
        <a:cs typeface="Arial" charset="0"/>
      </a:defRPr>
    </a:lvl7pPr>
    <a:lvl8pPr marL="3200400" algn="l" defTabSz="914400" rtl="0" eaLnBrk="1" latinLnBrk="0" hangingPunct="1">
      <a:defRPr sz="2400" kern="1200">
        <a:solidFill>
          <a:schemeClr val="tx1"/>
        </a:solidFill>
        <a:latin typeface="Times" pitchFamily="18" charset="0"/>
        <a:ea typeface="+mn-ea"/>
        <a:cs typeface="Arial" charset="0"/>
      </a:defRPr>
    </a:lvl8pPr>
    <a:lvl9pPr marL="3657600" algn="l" defTabSz="914400" rtl="0" eaLnBrk="1" latinLnBrk="0" hangingPunct="1">
      <a:defRPr sz="2400" kern="1200">
        <a:solidFill>
          <a:schemeClr val="tx1"/>
        </a:solidFill>
        <a:latin typeface="Times" pitchFamily="18"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FFFF"/>
    <a:srgbClr val="7030A0"/>
    <a:srgbClr val="0000FF"/>
    <a:srgbClr val="FFFF99"/>
    <a:srgbClr val="146606"/>
    <a:srgbClr val="00B0F0"/>
    <a:srgbClr val="F8F8F8"/>
    <a:srgbClr val="24B30A"/>
    <a:srgbClr val="0033CC"/>
    <a:srgbClr val="CC339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9" autoAdjust="0"/>
    <p:restoredTop sz="90929"/>
  </p:normalViewPr>
  <p:slideViewPr>
    <p:cSldViewPr>
      <p:cViewPr varScale="1">
        <p:scale>
          <a:sx n="69" d="100"/>
          <a:sy n="69" d="100"/>
        </p:scale>
        <p:origin x="-1326"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6" d="100"/>
          <a:sy n="56" d="100"/>
        </p:scale>
        <p:origin x="-1860" y="-96"/>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117" Type="http://schemas.openxmlformats.org/officeDocument/2006/relationships/slide" Target="slides/slide100.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84" Type="http://schemas.openxmlformats.org/officeDocument/2006/relationships/slide" Target="slides/slide67.xml"/><Relationship Id="rId89" Type="http://schemas.openxmlformats.org/officeDocument/2006/relationships/slide" Target="slides/slide72.xml"/><Relationship Id="rId112" Type="http://schemas.openxmlformats.org/officeDocument/2006/relationships/slide" Target="slides/slide95.xml"/><Relationship Id="rId133" Type="http://schemas.openxmlformats.org/officeDocument/2006/relationships/slide" Target="slides/slide116.xml"/><Relationship Id="rId138" Type="http://schemas.openxmlformats.org/officeDocument/2006/relationships/slide" Target="slides/slide121.xml"/><Relationship Id="rId154" Type="http://schemas.openxmlformats.org/officeDocument/2006/relationships/slide" Target="slides/slide137.xml"/><Relationship Id="rId159" Type="http://schemas.openxmlformats.org/officeDocument/2006/relationships/slide" Target="slides/slide142.xml"/><Relationship Id="rId170" Type="http://schemas.openxmlformats.org/officeDocument/2006/relationships/presProps" Target="presProps.xml"/><Relationship Id="rId16" Type="http://schemas.openxmlformats.org/officeDocument/2006/relationships/slideMaster" Target="slideMasters/slideMaster16.xml"/><Relationship Id="rId107" Type="http://schemas.openxmlformats.org/officeDocument/2006/relationships/slide" Target="slides/slide90.xml"/><Relationship Id="rId11" Type="http://schemas.openxmlformats.org/officeDocument/2006/relationships/slideMaster" Target="slideMasters/slideMaster11.xml"/><Relationship Id="rId32" Type="http://schemas.openxmlformats.org/officeDocument/2006/relationships/slide" Target="slides/slide15.xml"/><Relationship Id="rId37" Type="http://schemas.openxmlformats.org/officeDocument/2006/relationships/slide" Target="slides/slide20.xml"/><Relationship Id="rId53" Type="http://schemas.openxmlformats.org/officeDocument/2006/relationships/slide" Target="slides/slide36.xml"/><Relationship Id="rId58" Type="http://schemas.openxmlformats.org/officeDocument/2006/relationships/slide" Target="slides/slide41.xml"/><Relationship Id="rId74" Type="http://schemas.openxmlformats.org/officeDocument/2006/relationships/slide" Target="slides/slide57.xml"/><Relationship Id="rId79" Type="http://schemas.openxmlformats.org/officeDocument/2006/relationships/slide" Target="slides/slide62.xml"/><Relationship Id="rId102" Type="http://schemas.openxmlformats.org/officeDocument/2006/relationships/slide" Target="slides/slide85.xml"/><Relationship Id="rId123" Type="http://schemas.openxmlformats.org/officeDocument/2006/relationships/slide" Target="slides/slide106.xml"/><Relationship Id="rId128" Type="http://schemas.openxmlformats.org/officeDocument/2006/relationships/slide" Target="slides/slide111.xml"/><Relationship Id="rId144" Type="http://schemas.openxmlformats.org/officeDocument/2006/relationships/slide" Target="slides/slide127.xml"/><Relationship Id="rId149" Type="http://schemas.openxmlformats.org/officeDocument/2006/relationships/slide" Target="slides/slide132.xml"/><Relationship Id="rId5" Type="http://schemas.openxmlformats.org/officeDocument/2006/relationships/slideMaster" Target="slideMasters/slideMaster5.xml"/><Relationship Id="rId90" Type="http://schemas.openxmlformats.org/officeDocument/2006/relationships/slide" Target="slides/slide73.xml"/><Relationship Id="rId95" Type="http://schemas.openxmlformats.org/officeDocument/2006/relationships/slide" Target="slides/slide78.xml"/><Relationship Id="rId160" Type="http://schemas.openxmlformats.org/officeDocument/2006/relationships/slide" Target="slides/slide143.xml"/><Relationship Id="rId165" Type="http://schemas.openxmlformats.org/officeDocument/2006/relationships/slide" Target="slides/slide148.xml"/><Relationship Id="rId22" Type="http://schemas.openxmlformats.org/officeDocument/2006/relationships/slide" Target="slides/slide5.xml"/><Relationship Id="rId27" Type="http://schemas.openxmlformats.org/officeDocument/2006/relationships/slide" Target="slides/slide10.xml"/><Relationship Id="rId43" Type="http://schemas.openxmlformats.org/officeDocument/2006/relationships/slide" Target="slides/slide26.xml"/><Relationship Id="rId48" Type="http://schemas.openxmlformats.org/officeDocument/2006/relationships/slide" Target="slides/slide31.xml"/><Relationship Id="rId64" Type="http://schemas.openxmlformats.org/officeDocument/2006/relationships/slide" Target="slides/slide47.xml"/><Relationship Id="rId69" Type="http://schemas.openxmlformats.org/officeDocument/2006/relationships/slide" Target="slides/slide52.xml"/><Relationship Id="rId113" Type="http://schemas.openxmlformats.org/officeDocument/2006/relationships/slide" Target="slides/slide96.xml"/><Relationship Id="rId118" Type="http://schemas.openxmlformats.org/officeDocument/2006/relationships/slide" Target="slides/slide101.xml"/><Relationship Id="rId134" Type="http://schemas.openxmlformats.org/officeDocument/2006/relationships/slide" Target="slides/slide117.xml"/><Relationship Id="rId139" Type="http://schemas.openxmlformats.org/officeDocument/2006/relationships/slide" Target="slides/slide122.xml"/><Relationship Id="rId80" Type="http://schemas.openxmlformats.org/officeDocument/2006/relationships/slide" Target="slides/slide63.xml"/><Relationship Id="rId85" Type="http://schemas.openxmlformats.org/officeDocument/2006/relationships/slide" Target="slides/slide68.xml"/><Relationship Id="rId150" Type="http://schemas.openxmlformats.org/officeDocument/2006/relationships/slide" Target="slides/slide133.xml"/><Relationship Id="rId155" Type="http://schemas.openxmlformats.org/officeDocument/2006/relationships/slide" Target="slides/slide138.xml"/><Relationship Id="rId171" Type="http://schemas.openxmlformats.org/officeDocument/2006/relationships/viewProps" Target="viewProp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6.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slide" Target="slides/slide86.xml"/><Relationship Id="rId108" Type="http://schemas.openxmlformats.org/officeDocument/2006/relationships/slide" Target="slides/slide91.xml"/><Relationship Id="rId124" Type="http://schemas.openxmlformats.org/officeDocument/2006/relationships/slide" Target="slides/slide107.xml"/><Relationship Id="rId129" Type="http://schemas.openxmlformats.org/officeDocument/2006/relationships/slide" Target="slides/slide112.xml"/><Relationship Id="rId54" Type="http://schemas.openxmlformats.org/officeDocument/2006/relationships/slide" Target="slides/slide37.xml"/><Relationship Id="rId70" Type="http://schemas.openxmlformats.org/officeDocument/2006/relationships/slide" Target="slides/slide53.xml"/><Relationship Id="rId75" Type="http://schemas.openxmlformats.org/officeDocument/2006/relationships/slide" Target="slides/slide58.xml"/><Relationship Id="rId91" Type="http://schemas.openxmlformats.org/officeDocument/2006/relationships/slide" Target="slides/slide74.xml"/><Relationship Id="rId96" Type="http://schemas.openxmlformats.org/officeDocument/2006/relationships/slide" Target="slides/slide79.xml"/><Relationship Id="rId140" Type="http://schemas.openxmlformats.org/officeDocument/2006/relationships/slide" Target="slides/slide123.xml"/><Relationship Id="rId145" Type="http://schemas.openxmlformats.org/officeDocument/2006/relationships/slide" Target="slides/slide128.xml"/><Relationship Id="rId161" Type="http://schemas.openxmlformats.org/officeDocument/2006/relationships/slide" Target="slides/slide144.xml"/><Relationship Id="rId166" Type="http://schemas.openxmlformats.org/officeDocument/2006/relationships/slide" Target="slides/slide14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6" Type="http://schemas.openxmlformats.org/officeDocument/2006/relationships/slide" Target="slides/slide89.xml"/><Relationship Id="rId114" Type="http://schemas.openxmlformats.org/officeDocument/2006/relationships/slide" Target="slides/slide97.xml"/><Relationship Id="rId119" Type="http://schemas.openxmlformats.org/officeDocument/2006/relationships/slide" Target="slides/slide102.xml"/><Relationship Id="rId127" Type="http://schemas.openxmlformats.org/officeDocument/2006/relationships/slide" Target="slides/slide110.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slide" Target="slides/slide61.xml"/><Relationship Id="rId81" Type="http://schemas.openxmlformats.org/officeDocument/2006/relationships/slide" Target="slides/slide64.xml"/><Relationship Id="rId86" Type="http://schemas.openxmlformats.org/officeDocument/2006/relationships/slide" Target="slides/slide69.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122" Type="http://schemas.openxmlformats.org/officeDocument/2006/relationships/slide" Target="slides/slide105.xml"/><Relationship Id="rId130" Type="http://schemas.openxmlformats.org/officeDocument/2006/relationships/slide" Target="slides/slide113.xml"/><Relationship Id="rId135" Type="http://schemas.openxmlformats.org/officeDocument/2006/relationships/slide" Target="slides/slide118.xml"/><Relationship Id="rId143" Type="http://schemas.openxmlformats.org/officeDocument/2006/relationships/slide" Target="slides/slide126.xml"/><Relationship Id="rId148" Type="http://schemas.openxmlformats.org/officeDocument/2006/relationships/slide" Target="slides/slide131.xml"/><Relationship Id="rId151" Type="http://schemas.openxmlformats.org/officeDocument/2006/relationships/slide" Target="slides/slide134.xml"/><Relationship Id="rId156" Type="http://schemas.openxmlformats.org/officeDocument/2006/relationships/slide" Target="slides/slide139.xml"/><Relationship Id="rId164" Type="http://schemas.openxmlformats.org/officeDocument/2006/relationships/slide" Target="slides/slide147.xml"/><Relationship Id="rId169"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72" Type="http://schemas.openxmlformats.org/officeDocument/2006/relationships/theme" Target="theme/theme1.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slide" Target="slides/slide9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slide" Target="slides/slide87.xml"/><Relationship Id="rId120" Type="http://schemas.openxmlformats.org/officeDocument/2006/relationships/slide" Target="slides/slide103.xml"/><Relationship Id="rId125" Type="http://schemas.openxmlformats.org/officeDocument/2006/relationships/slide" Target="slides/slide108.xml"/><Relationship Id="rId141" Type="http://schemas.openxmlformats.org/officeDocument/2006/relationships/slide" Target="slides/slide124.xml"/><Relationship Id="rId146" Type="http://schemas.openxmlformats.org/officeDocument/2006/relationships/slide" Target="slides/slide129.xml"/><Relationship Id="rId167" Type="http://schemas.openxmlformats.org/officeDocument/2006/relationships/slide" Target="slides/slide150.xml"/><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slide" Target="slides/slide75.xml"/><Relationship Id="rId162" Type="http://schemas.openxmlformats.org/officeDocument/2006/relationships/slide" Target="slides/slide145.xml"/><Relationship Id="rId2" Type="http://schemas.openxmlformats.org/officeDocument/2006/relationships/slideMaster" Target="slideMasters/slideMaster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slide" Target="slides/slide93.xml"/><Relationship Id="rId115" Type="http://schemas.openxmlformats.org/officeDocument/2006/relationships/slide" Target="slides/slide98.xml"/><Relationship Id="rId131" Type="http://schemas.openxmlformats.org/officeDocument/2006/relationships/slide" Target="slides/slide114.xml"/><Relationship Id="rId136" Type="http://schemas.openxmlformats.org/officeDocument/2006/relationships/slide" Target="slides/slide119.xml"/><Relationship Id="rId157" Type="http://schemas.openxmlformats.org/officeDocument/2006/relationships/slide" Target="slides/slide140.xml"/><Relationship Id="rId61" Type="http://schemas.openxmlformats.org/officeDocument/2006/relationships/slide" Target="slides/slide44.xml"/><Relationship Id="rId82" Type="http://schemas.openxmlformats.org/officeDocument/2006/relationships/slide" Target="slides/slide65.xml"/><Relationship Id="rId152" Type="http://schemas.openxmlformats.org/officeDocument/2006/relationships/slide" Target="slides/slide135.xml"/><Relationship Id="rId173" Type="http://schemas.openxmlformats.org/officeDocument/2006/relationships/tableStyles" Target="tableStyles.xml"/><Relationship Id="rId19" Type="http://schemas.openxmlformats.org/officeDocument/2006/relationships/slide" Target="slides/slide2.xml"/><Relationship Id="rId14" Type="http://schemas.openxmlformats.org/officeDocument/2006/relationships/slideMaster" Target="slideMasters/slideMaster14.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slide" Target="slides/slide88.xml"/><Relationship Id="rId126" Type="http://schemas.openxmlformats.org/officeDocument/2006/relationships/slide" Target="slides/slide109.xml"/><Relationship Id="rId147" Type="http://schemas.openxmlformats.org/officeDocument/2006/relationships/slide" Target="slides/slide130.xml"/><Relationship Id="rId16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slide" Target="slides/slide81.xml"/><Relationship Id="rId121" Type="http://schemas.openxmlformats.org/officeDocument/2006/relationships/slide" Target="slides/slide104.xml"/><Relationship Id="rId142" Type="http://schemas.openxmlformats.org/officeDocument/2006/relationships/slide" Target="slides/slide125.xml"/><Relationship Id="rId163" Type="http://schemas.openxmlformats.org/officeDocument/2006/relationships/slide" Target="slides/slide146.xml"/><Relationship Id="rId3" Type="http://schemas.openxmlformats.org/officeDocument/2006/relationships/slideMaster" Target="slideMasters/slideMaster3.xml"/><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 Id="rId116" Type="http://schemas.openxmlformats.org/officeDocument/2006/relationships/slide" Target="slides/slide99.xml"/><Relationship Id="rId137" Type="http://schemas.openxmlformats.org/officeDocument/2006/relationships/slide" Target="slides/slide120.xml"/><Relationship Id="rId158" Type="http://schemas.openxmlformats.org/officeDocument/2006/relationships/slide" Target="slides/slide141.xml"/><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88" Type="http://schemas.openxmlformats.org/officeDocument/2006/relationships/slide" Target="slides/slide71.xml"/><Relationship Id="rId111" Type="http://schemas.openxmlformats.org/officeDocument/2006/relationships/slide" Target="slides/slide94.xml"/><Relationship Id="rId132" Type="http://schemas.openxmlformats.org/officeDocument/2006/relationships/slide" Target="slides/slide115.xml"/><Relationship Id="rId153" Type="http://schemas.openxmlformats.org/officeDocument/2006/relationships/slide" Target="slides/slide13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0" hangingPunct="0">
              <a:defRPr sz="1200">
                <a:latin typeface="Times" charset="0"/>
                <a:cs typeface="+mn-cs"/>
              </a:defRPr>
            </a:lvl1pPr>
          </a:lstStyle>
          <a:p>
            <a:pPr>
              <a:defRPr/>
            </a:pPr>
            <a:fld id="{B3E8C480-BBC9-468C-842F-024C5A7FDC1B}" type="datetimeFigureOut">
              <a:rPr lang="it-IT"/>
              <a:pPr>
                <a:defRPr/>
              </a:pPr>
              <a:t>01/03/2023</a:t>
            </a:fld>
            <a:endParaRPr lang="it-IT"/>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eaLnBrk="0" hangingPunct="0">
              <a:defRPr sz="1200">
                <a:latin typeface="Times" charset="0"/>
                <a:cs typeface="+mn-cs"/>
              </a:defRPr>
            </a:lvl1pPr>
          </a:lstStyle>
          <a:p>
            <a:pPr>
              <a:defRPr/>
            </a:pPr>
            <a:fld id="{77B25BB6-F553-48BA-AE01-F2261B39BF62}" type="slidenum">
              <a:rPr lang="it-IT"/>
              <a:pPr>
                <a:defRPr/>
              </a:pPr>
              <a:t>‹N›</a:t>
            </a:fld>
            <a:endParaRPr lang="it-IT"/>
          </a:p>
        </p:txBody>
      </p:sp>
    </p:spTree>
    <p:extLst>
      <p:ext uri="{BB962C8B-B14F-4D97-AF65-F5344CB8AC3E}">
        <p14:creationId xmlns:p14="http://schemas.microsoft.com/office/powerpoint/2010/main" xmlns="" val="2984793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charset="0"/>
                <a:cs typeface="+mn-cs"/>
              </a:defRPr>
            </a:lvl1pPr>
          </a:lstStyle>
          <a:p>
            <a:pPr>
              <a:defRPr/>
            </a:pPr>
            <a:endParaRPr lang="it-IT"/>
          </a:p>
        </p:txBody>
      </p:sp>
      <p:sp>
        <p:nvSpPr>
          <p:cNvPr id="1843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charset="0"/>
                <a:cs typeface="+mn-cs"/>
              </a:defRPr>
            </a:lvl1pPr>
          </a:lstStyle>
          <a:p>
            <a:pPr>
              <a:defRPr/>
            </a:pPr>
            <a:endParaRPr lang="it-IT"/>
          </a:p>
        </p:txBody>
      </p:sp>
      <p:sp>
        <p:nvSpPr>
          <p:cNvPr id="1126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843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smtClean="0"/>
              <a:t>Fare clic per modificare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1843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charset="0"/>
                <a:cs typeface="+mn-cs"/>
              </a:defRPr>
            </a:lvl1pPr>
          </a:lstStyle>
          <a:p>
            <a:pPr>
              <a:defRPr/>
            </a:pPr>
            <a:endParaRPr lang="it-IT"/>
          </a:p>
        </p:txBody>
      </p:sp>
      <p:sp>
        <p:nvSpPr>
          <p:cNvPr id="1843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Times" charset="0"/>
                <a:cs typeface="+mn-cs"/>
              </a:defRPr>
            </a:lvl1pPr>
          </a:lstStyle>
          <a:p>
            <a:pPr>
              <a:defRPr/>
            </a:pPr>
            <a:fld id="{6E1C2D52-61F5-41D1-B89C-076341004823}" type="slidenum">
              <a:rPr lang="it-IT"/>
              <a:pPr>
                <a:defRPr/>
              </a:pPr>
              <a:t>‹N›</a:t>
            </a:fld>
            <a:endParaRPr lang="it-IT"/>
          </a:p>
        </p:txBody>
      </p:sp>
    </p:spTree>
    <p:extLst>
      <p:ext uri="{BB962C8B-B14F-4D97-AF65-F5344CB8AC3E}">
        <p14:creationId xmlns:p14="http://schemas.microsoft.com/office/powerpoint/2010/main" xmlns="" val="180714078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n-ea"/>
        <a:cs typeface="+mn-cs"/>
      </a:defRPr>
    </a:lvl1pPr>
    <a:lvl2pPr marL="457200" algn="l" rtl="0" eaLnBrk="0" fontAlgn="base" hangingPunct="0">
      <a:spcBef>
        <a:spcPct val="30000"/>
      </a:spcBef>
      <a:spcAft>
        <a:spcPct val="0"/>
      </a:spcAft>
      <a:defRPr sz="1200" kern="1200">
        <a:solidFill>
          <a:schemeClr val="tx1"/>
        </a:solidFill>
        <a:latin typeface="Times" charset="0"/>
        <a:ea typeface="+mn-ea"/>
        <a:cs typeface="+mn-cs"/>
      </a:defRPr>
    </a:lvl2pPr>
    <a:lvl3pPr marL="914400" algn="l" rtl="0" eaLnBrk="0" fontAlgn="base" hangingPunct="0">
      <a:spcBef>
        <a:spcPct val="30000"/>
      </a:spcBef>
      <a:spcAft>
        <a:spcPct val="0"/>
      </a:spcAft>
      <a:defRPr sz="1200" kern="1200">
        <a:solidFill>
          <a:schemeClr val="tx1"/>
        </a:solidFill>
        <a:latin typeface="Times" charset="0"/>
        <a:ea typeface="+mn-ea"/>
        <a:cs typeface="+mn-cs"/>
      </a:defRPr>
    </a:lvl3pPr>
    <a:lvl4pPr marL="1371600" algn="l" rtl="0" eaLnBrk="0" fontAlgn="base" hangingPunct="0">
      <a:spcBef>
        <a:spcPct val="30000"/>
      </a:spcBef>
      <a:spcAft>
        <a:spcPct val="0"/>
      </a:spcAft>
      <a:defRPr sz="1200" kern="1200">
        <a:solidFill>
          <a:schemeClr val="tx1"/>
        </a:solidFill>
        <a:latin typeface="Times" charset="0"/>
        <a:ea typeface="+mn-ea"/>
        <a:cs typeface="+mn-cs"/>
      </a:defRPr>
    </a:lvl4pPr>
    <a:lvl5pPr marL="1828800" algn="l" rtl="0" eaLnBrk="0" fontAlgn="base" hangingPunct="0">
      <a:spcBef>
        <a:spcPct val="30000"/>
      </a:spcBef>
      <a:spcAft>
        <a:spcPct val="0"/>
      </a:spcAft>
      <a:defRPr sz="1200" kern="1200">
        <a:solidFill>
          <a:schemeClr val="tx1"/>
        </a:solidFill>
        <a:latin typeface="Times"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p:txBody>
          <a:bodyPr/>
          <a:lstStyle/>
          <a:p>
            <a:pPr>
              <a:defRPr/>
            </a:pPr>
            <a:fld id="{736E4E05-1875-4616-A28A-FFC837359CC5}" type="slidenum">
              <a:rPr lang="it-IT" smtClean="0">
                <a:latin typeface="Times" pitchFamily="18" charset="0"/>
              </a:rPr>
              <a:pPr>
                <a:defRPr/>
              </a:pPr>
              <a:t>1</a:t>
            </a:fld>
            <a:endParaRPr lang="it-IT" smtClean="0">
              <a:latin typeface="Times" pitchFamily="18" charset="0"/>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endParaRPr lang="it-IT" smtClean="0">
              <a:latin typeface="Times"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p:txBody>
          <a:bodyPr/>
          <a:lstStyle/>
          <a:p>
            <a:pPr>
              <a:defRPr/>
            </a:pPr>
            <a:fld id="{3A7E15A3-FA41-4EE6-9253-17CA3E0BDBA0}" type="slidenum">
              <a:rPr lang="it-IT" smtClean="0">
                <a:latin typeface="Times" pitchFamily="18" charset="0"/>
              </a:rPr>
              <a:pPr>
                <a:defRPr/>
              </a:pPr>
              <a:t>26</a:t>
            </a:fld>
            <a:endParaRPr lang="it-IT" smtClean="0">
              <a:latin typeface="Times" pitchFamily="18" charset="0"/>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pPr eaLnBrk="1" hangingPunct="1"/>
            <a:endParaRPr lang="it-IT" smtClean="0">
              <a:latin typeface="Times"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p:txBody>
          <a:bodyPr/>
          <a:lstStyle/>
          <a:p>
            <a:pPr>
              <a:defRPr/>
            </a:pPr>
            <a:fld id="{93FE0B1E-BDA4-45F8-90D9-CEA87FEBE431}" type="slidenum">
              <a:rPr lang="it-IT" smtClean="0">
                <a:latin typeface="Times" pitchFamily="18" charset="0"/>
              </a:rPr>
              <a:pPr>
                <a:defRPr/>
              </a:pPr>
              <a:t>27</a:t>
            </a:fld>
            <a:endParaRPr lang="it-IT" smtClean="0">
              <a:latin typeface="Times" pitchFamily="18"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pPr eaLnBrk="1" hangingPunct="1"/>
            <a:endParaRPr lang="it-IT" smtClean="0">
              <a:latin typeface="Times"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p:txBody>
          <a:bodyPr/>
          <a:lstStyle/>
          <a:p>
            <a:pPr>
              <a:defRPr/>
            </a:pPr>
            <a:fld id="{56855A76-1459-44B8-9FBB-4BC6CE62ADCC}" type="slidenum">
              <a:rPr lang="it-IT" smtClean="0">
                <a:latin typeface="Times" pitchFamily="18" charset="0"/>
              </a:rPr>
              <a:pPr>
                <a:defRPr/>
              </a:pPr>
              <a:t>28</a:t>
            </a:fld>
            <a:endParaRPr lang="it-IT" smtClean="0">
              <a:latin typeface="Times" pitchFamily="18"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endParaRPr lang="it-IT" smtClean="0">
              <a:latin typeface="Times"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p:txBody>
          <a:bodyPr/>
          <a:lstStyle/>
          <a:p>
            <a:pPr>
              <a:defRPr/>
            </a:pPr>
            <a:fld id="{D6E3E207-D3C6-4D20-A590-D9829A9EDD9E}" type="slidenum">
              <a:rPr lang="it-IT" smtClean="0">
                <a:latin typeface="Times" pitchFamily="18" charset="0"/>
              </a:rPr>
              <a:pPr>
                <a:defRPr/>
              </a:pPr>
              <a:t>29</a:t>
            </a:fld>
            <a:endParaRPr lang="it-IT" smtClean="0">
              <a:latin typeface="Times" pitchFamily="18" charset="0"/>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endParaRPr lang="it-IT" smtClean="0">
              <a:latin typeface="Times"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4BB38F17-3859-46DD-B5B6-3285D07E5698}" type="slidenum">
              <a:rPr lang="ca-ES"/>
              <a:pPr>
                <a:defRPr/>
              </a:pPr>
              <a:t>‹N›</a:t>
            </a:fld>
            <a:endParaRPr lang="ca-ES"/>
          </a:p>
        </p:txBody>
      </p:sp>
    </p:spTree>
  </p:cSld>
  <p:clrMapOvr>
    <a:masterClrMapping/>
  </p:clrMapOvr>
  <p:transition spd="slow">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B35FF5F3-E684-405B-A957-C30172E86DF4}" type="slidenum">
              <a:rPr lang="ca-ES"/>
              <a:pPr>
                <a:defRPr/>
              </a:pPr>
              <a:t>‹N›</a:t>
            </a:fld>
            <a:endParaRPr lang="ca-ES"/>
          </a:p>
        </p:txBody>
      </p:sp>
    </p:spTree>
  </p:cSld>
  <p:clrMapOvr>
    <a:masterClrMapping/>
  </p:clrMapOvr>
  <p:transition spd="slow">
    <p:random/>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7A0B5E7F-5019-462F-8DAF-4606630D13C1}" type="datetimeFigureOut">
              <a:rPr lang="it-IT" smtClean="0">
                <a:solidFill>
                  <a:prstClr val="black">
                    <a:tint val="75000"/>
                  </a:prstClr>
                </a:solidFill>
              </a:rPr>
              <a:pPr/>
              <a:t>01/03/2023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5270C7B-9D6D-42A1-A015-D6CBFE5A69F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A0B5E7F-5019-462F-8DAF-4606630D13C1}" type="datetimeFigureOut">
              <a:rPr lang="it-IT" smtClean="0">
                <a:solidFill>
                  <a:prstClr val="black">
                    <a:tint val="75000"/>
                  </a:prstClr>
                </a:solidFill>
              </a:rPr>
              <a:pPr/>
              <a:t>01/03/2023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5270C7B-9D6D-42A1-A015-D6CBFE5A69F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7A0B5E7F-5019-462F-8DAF-4606630D13C1}" type="datetimeFigureOut">
              <a:rPr lang="it-IT" smtClean="0">
                <a:solidFill>
                  <a:prstClr val="black">
                    <a:tint val="75000"/>
                  </a:prstClr>
                </a:solidFill>
              </a:rPr>
              <a:pPr/>
              <a:t>01/03/2023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5270C7B-9D6D-42A1-A015-D6CBFE5A69F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7A0B5E7F-5019-462F-8DAF-4606630D13C1}" type="datetimeFigureOut">
              <a:rPr lang="it-IT" smtClean="0">
                <a:solidFill>
                  <a:prstClr val="black">
                    <a:tint val="75000"/>
                  </a:prstClr>
                </a:solidFill>
              </a:rPr>
              <a:pPr/>
              <a:t>01/03/2023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5270C7B-9D6D-42A1-A015-D6CBFE5A69F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7A0B5E7F-5019-462F-8DAF-4606630D13C1}" type="datetimeFigureOut">
              <a:rPr lang="it-IT" smtClean="0">
                <a:solidFill>
                  <a:prstClr val="black">
                    <a:tint val="75000"/>
                  </a:prstClr>
                </a:solidFill>
              </a:rPr>
              <a:pPr/>
              <a:t>01/03/2023</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55270C7B-9D6D-42A1-A015-D6CBFE5A69F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7A0B5E7F-5019-462F-8DAF-4606630D13C1}" type="datetimeFigureOut">
              <a:rPr lang="it-IT" smtClean="0">
                <a:solidFill>
                  <a:prstClr val="black">
                    <a:tint val="75000"/>
                  </a:prstClr>
                </a:solidFill>
              </a:rPr>
              <a:pPr/>
              <a:t>01/03/2023</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55270C7B-9D6D-42A1-A015-D6CBFE5A69F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A0B5E7F-5019-462F-8DAF-4606630D13C1}" type="datetimeFigureOut">
              <a:rPr lang="it-IT" smtClean="0">
                <a:solidFill>
                  <a:prstClr val="black">
                    <a:tint val="75000"/>
                  </a:prstClr>
                </a:solidFill>
              </a:rPr>
              <a:pPr/>
              <a:t>01/03/2023</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55270C7B-9D6D-42A1-A015-D6CBFE5A69F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A0B5E7F-5019-462F-8DAF-4606630D13C1}" type="datetimeFigureOut">
              <a:rPr lang="it-IT" smtClean="0">
                <a:solidFill>
                  <a:prstClr val="black">
                    <a:tint val="75000"/>
                  </a:prstClr>
                </a:solidFill>
              </a:rPr>
              <a:pPr/>
              <a:t>01/03/2023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5270C7B-9D6D-42A1-A015-D6CBFE5A69F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A0B5E7F-5019-462F-8DAF-4606630D13C1}" type="datetimeFigureOut">
              <a:rPr lang="it-IT" smtClean="0">
                <a:solidFill>
                  <a:prstClr val="black">
                    <a:tint val="75000"/>
                  </a:prstClr>
                </a:solidFill>
              </a:rPr>
              <a:pPr/>
              <a:t>01/03/2023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5270C7B-9D6D-42A1-A015-D6CBFE5A69F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A0B5E7F-5019-462F-8DAF-4606630D13C1}" type="datetimeFigureOut">
              <a:rPr lang="it-IT" smtClean="0">
                <a:solidFill>
                  <a:prstClr val="black">
                    <a:tint val="75000"/>
                  </a:prstClr>
                </a:solidFill>
              </a:rPr>
              <a:pPr/>
              <a:t>01/03/2023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5270C7B-9D6D-42A1-A015-D6CBFE5A69F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6E00AF81-96DA-46AF-B94B-4B14D3BF4330}" type="slidenum">
              <a:rPr lang="ca-ES"/>
              <a:pPr>
                <a:defRPr/>
              </a:pPr>
              <a:t>‹N›</a:t>
            </a:fld>
            <a:endParaRPr lang="ca-ES"/>
          </a:p>
        </p:txBody>
      </p:sp>
    </p:spTree>
  </p:cSld>
  <p:clrMapOvr>
    <a:masterClrMapping/>
  </p:clrMapOvr>
  <p:transition spd="slow">
    <p:random/>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A0B5E7F-5019-462F-8DAF-4606630D13C1}" type="datetimeFigureOut">
              <a:rPr lang="it-IT" smtClean="0">
                <a:solidFill>
                  <a:prstClr val="black">
                    <a:tint val="75000"/>
                  </a:prstClr>
                </a:solidFill>
              </a:rPr>
              <a:pPr/>
              <a:t>01/03/2023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5270C7B-9D6D-42A1-A015-D6CBFE5A69F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49E10126-6B8D-42C4-BF49-ABCAE8C8181B}" type="datetimeFigureOut">
              <a:rPr lang="it-IT">
                <a:solidFill>
                  <a:prstClr val="black">
                    <a:tint val="75000"/>
                  </a:prstClr>
                </a:solidFill>
              </a:rPr>
              <a:pPr>
                <a:defRPr/>
              </a:pPr>
              <a:t>01/03/2023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B8F36E43-016C-4B92-94F9-CF5A8D6CAEE3}"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86895324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899A3367-C40F-451C-AAC2-3D16F7A4093E}" type="datetimeFigureOut">
              <a:rPr lang="it-IT">
                <a:solidFill>
                  <a:prstClr val="black">
                    <a:tint val="75000"/>
                  </a:prstClr>
                </a:solidFill>
              </a:rPr>
              <a:pPr>
                <a:defRPr/>
              </a:pPr>
              <a:t>01/03/2023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AD166402-33CC-4FF0-B581-6407DEE34D8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12240006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576984EF-4744-460C-AC1B-34E71E587DE4}" type="datetimeFigureOut">
              <a:rPr lang="it-IT">
                <a:solidFill>
                  <a:prstClr val="black">
                    <a:tint val="75000"/>
                  </a:prstClr>
                </a:solidFill>
              </a:rPr>
              <a:pPr>
                <a:defRPr/>
              </a:pPr>
              <a:t>01/03/2023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465F8836-EE25-415D-BB5B-062D6CAB0BD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2026345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EFA19CB8-3058-4DEA-BF1D-70E36E1C13C6}" type="datetimeFigureOut">
              <a:rPr lang="it-IT">
                <a:solidFill>
                  <a:prstClr val="black">
                    <a:tint val="75000"/>
                  </a:prstClr>
                </a:solidFill>
              </a:rPr>
              <a:pPr>
                <a:defRPr/>
              </a:pPr>
              <a:t>01/03/2023</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0C6AFE40-23C2-4B7B-AFDA-87201B4B58C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43773325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2267209C-EA03-435C-8360-2B57F471B1E8}" type="datetimeFigureOut">
              <a:rPr lang="it-IT">
                <a:solidFill>
                  <a:prstClr val="black">
                    <a:tint val="75000"/>
                  </a:prstClr>
                </a:solidFill>
              </a:rPr>
              <a:pPr>
                <a:defRPr/>
              </a:pPr>
              <a:t>01/03/2023</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4B8930FA-CE13-46CD-82EC-9DA781617D1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428951978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0A68FAF8-396E-495B-A7A0-DF0100C0565B}" type="datetimeFigureOut">
              <a:rPr lang="it-IT">
                <a:solidFill>
                  <a:prstClr val="black">
                    <a:tint val="75000"/>
                  </a:prstClr>
                </a:solidFill>
              </a:rPr>
              <a:pPr>
                <a:defRPr/>
              </a:pPr>
              <a:t>01/03/2023</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9DBDE7ED-CBE7-4C51-893D-8940BC0D38E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64362126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A03EF9DD-B67E-4CC7-BB95-F44B4C9A0463}" type="datetimeFigureOut">
              <a:rPr lang="it-IT">
                <a:solidFill>
                  <a:prstClr val="black">
                    <a:tint val="75000"/>
                  </a:prstClr>
                </a:solidFill>
              </a:rPr>
              <a:pPr>
                <a:defRPr/>
              </a:pPr>
              <a:t>01/03/2023</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DA3805B7-7878-4F3A-8E66-F89B227F1A5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82134032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872EE60F-9E47-4982-A707-7506750B4E97}" type="datetimeFigureOut">
              <a:rPr lang="it-IT">
                <a:solidFill>
                  <a:prstClr val="black">
                    <a:tint val="75000"/>
                  </a:prstClr>
                </a:solidFill>
              </a:rPr>
              <a:pPr>
                <a:defRPr/>
              </a:pPr>
              <a:t>01/03/2023</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6EC6A673-5564-4B74-A19B-11F02C3CE601}"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1632696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AA65C9A2-6F82-4E05-A3F9-EB8DDCA05E73}" type="datetimeFigureOut">
              <a:rPr lang="it-IT">
                <a:solidFill>
                  <a:prstClr val="black">
                    <a:tint val="75000"/>
                  </a:prstClr>
                </a:solidFill>
              </a:rPr>
              <a:pPr>
                <a:defRPr/>
              </a:pPr>
              <a:t>01/03/2023</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77FE7CB4-8927-49D9-A503-640C12BF959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40865065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0795D63C-D0D0-4C93-96E7-1C0B046B181F}" type="slidenum">
              <a:rPr lang="ca-ES"/>
              <a:pPr>
                <a:defRPr/>
              </a:pPr>
              <a:t>‹N›</a:t>
            </a:fld>
            <a:endParaRPr lang="ca-E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2EC348F9-7978-4A6B-8941-A6A7E22E8698}" type="datetimeFigureOut">
              <a:rPr lang="it-IT">
                <a:solidFill>
                  <a:prstClr val="black">
                    <a:tint val="75000"/>
                  </a:prstClr>
                </a:solidFill>
              </a:rPr>
              <a:pPr>
                <a:defRPr/>
              </a:pPr>
              <a:t>01/03/2023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4BEC2401-06FD-4460-B323-2139D38CA10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48120578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02DCC4C-082C-4AD0-B9C5-CBDAE4B4D2CA}" type="datetimeFigureOut">
              <a:rPr lang="it-IT">
                <a:solidFill>
                  <a:prstClr val="black">
                    <a:tint val="75000"/>
                  </a:prstClr>
                </a:solidFill>
              </a:rPr>
              <a:pPr>
                <a:defRPr/>
              </a:pPr>
              <a:t>01/03/2023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59BC6020-49D0-4F7C-98FE-382DBC48FA1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60155732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9ADAC8CC-7317-42E6-8453-740C02BB677F}" type="slidenum">
              <a:rPr lang="ca-ES"/>
              <a:pPr>
                <a:defRPr/>
              </a:pPr>
              <a:t>‹N›</a:t>
            </a:fld>
            <a:endParaRPr lang="ca-ES"/>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2D334081-E88C-4F42-A6B1-6F5CC6A9879C}" type="slidenum">
              <a:rPr lang="ca-ES"/>
              <a:pPr>
                <a:defRPr/>
              </a:pPr>
              <a:t>‹N›</a:t>
            </a:fld>
            <a:endParaRPr lang="ca-ES"/>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B4C32F51-10F1-4ABD-8ADF-79C99F89BF4D}" type="slidenum">
              <a:rPr lang="ca-ES"/>
              <a:pPr>
                <a:defRPr/>
              </a:pPr>
              <a:t>‹N›</a:t>
            </a:fld>
            <a:endParaRPr lang="ca-ES"/>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A5956428-60A5-4835-AD5F-A3F4E3FD0DA7}" type="slidenum">
              <a:rPr lang="ca-ES"/>
              <a:pPr>
                <a:defRPr/>
              </a:pPr>
              <a:t>‹N›</a:t>
            </a:fld>
            <a:endParaRPr lang="ca-E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3B32A786-0DB9-43AC-9903-D06FCC85CD3C}" type="slidenum">
              <a:rPr lang="ca-ES"/>
              <a:pPr>
                <a:defRPr/>
              </a:pPr>
              <a:t>‹N›</a:t>
            </a:fld>
            <a:endParaRPr lang="ca-E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59ECB732-A66E-4481-B706-1B360BFE39D3}" type="slidenum">
              <a:rPr lang="ca-ES"/>
              <a:pPr>
                <a:defRPr/>
              </a:pPr>
              <a:t>‹N›</a:t>
            </a:fld>
            <a:endParaRPr lang="ca-E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DD3F14AC-079E-48C7-BE35-0D14078DBA15}" type="slidenum">
              <a:rPr lang="ca-ES"/>
              <a:pPr>
                <a:defRPr/>
              </a:pPr>
              <a:t>‹N›</a:t>
            </a:fld>
            <a:endParaRPr lang="ca-ES"/>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7BBC6D91-F460-4733-9F5F-0F65E227DA35}" type="slidenum">
              <a:rPr lang="ca-ES"/>
              <a:pPr>
                <a:defRPr/>
              </a:pPr>
              <a:t>‹N›</a:t>
            </a:fld>
            <a:endParaRPr lang="ca-E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6C66E515-FFFE-45F4-8189-20B78B33C8A0}" type="slidenum">
              <a:rPr lang="ca-ES"/>
              <a:pPr>
                <a:defRPr/>
              </a:pPr>
              <a:t>‹N›</a:t>
            </a:fld>
            <a:endParaRPr lang="ca-E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825F4DF6-F750-47E6-8495-40EA3435F19C}" type="slidenum">
              <a:rPr lang="ca-ES"/>
              <a:pPr>
                <a:defRPr/>
              </a:pPr>
              <a:t>‹N›</a:t>
            </a:fld>
            <a:endParaRPr lang="ca-ES"/>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67F80962-8861-4260-8CB4-1E27D5D2AF16}" type="slidenum">
              <a:rPr lang="ca-ES"/>
              <a:pPr>
                <a:defRPr/>
              </a:pPr>
              <a:t>‹N›</a:t>
            </a:fld>
            <a:endParaRPr lang="ca-ES"/>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CCE4E26B-FEE4-468E-A4E3-0D98A2BE8408}" type="slidenum">
              <a:rPr lang="ca-ES"/>
              <a:pPr>
                <a:defRPr/>
              </a:pPr>
              <a:t>‹N›</a:t>
            </a:fld>
            <a:endParaRPr lang="ca-ES"/>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E3B4CE56-D662-4B83-AA60-8D49792B4238}" type="slidenum">
              <a:rPr lang="ca-ES"/>
              <a:pPr>
                <a:defRPr/>
              </a:pPr>
              <a:t>‹N›</a:t>
            </a:fld>
            <a:endParaRPr lang="ca-ES"/>
          </a:p>
        </p:txBody>
      </p:sp>
    </p:spTree>
  </p:cSld>
  <p:clrMapOvr>
    <a:masterClrMapping/>
  </p:clrMapOvr>
  <p:transition spd="slow">
    <p:random/>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EFFF76B3-EEF0-4BBC-9E60-0A7F600394EE}" type="slidenum">
              <a:rPr lang="ca-ES"/>
              <a:pPr>
                <a:defRPr/>
              </a:pPr>
              <a:t>‹N›</a:t>
            </a:fld>
            <a:endParaRPr lang="ca-ES"/>
          </a:p>
        </p:txBody>
      </p:sp>
    </p:spTree>
  </p:cSld>
  <p:clrMapOvr>
    <a:masterClrMapping/>
  </p:clrMapOvr>
  <p:transition spd="slow">
    <p:random/>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3396E79F-B4C6-43B1-8EA7-007F8723198C}" type="slidenum">
              <a:rPr lang="ca-ES"/>
              <a:pPr>
                <a:defRPr/>
              </a:pPr>
              <a:t>‹N›</a:t>
            </a:fld>
            <a:endParaRPr lang="ca-ES"/>
          </a:p>
        </p:txBody>
      </p:sp>
    </p:spTree>
  </p:cSld>
  <p:clrMapOvr>
    <a:masterClrMapping/>
  </p:clrMapOvr>
  <p:transition spd="slow">
    <p:random/>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1660B181-9D82-47FC-8B60-E425F87E0D32}" type="slidenum">
              <a:rPr lang="ca-ES"/>
              <a:pPr>
                <a:defRPr/>
              </a:pPr>
              <a:t>‹N›</a:t>
            </a:fld>
            <a:endParaRPr lang="ca-ES"/>
          </a:p>
        </p:txBody>
      </p:sp>
    </p:spTree>
  </p:cSld>
  <p:clrMapOvr>
    <a:masterClrMapping/>
  </p:clrMapOvr>
  <p:transition spd="slow">
    <p:random/>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B5B3D4D9-AD91-4099-BE7C-15482C18BF81}" type="slidenum">
              <a:rPr lang="ca-ES"/>
              <a:pPr>
                <a:defRPr/>
              </a:pPr>
              <a:t>‹N›</a:t>
            </a:fld>
            <a:endParaRPr lang="ca-ES"/>
          </a:p>
        </p:txBody>
      </p:sp>
    </p:spTree>
  </p:cSld>
  <p:clrMapOvr>
    <a:masterClrMapping/>
  </p:clrMapOvr>
  <p:transition spd="slow">
    <p:random/>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E2DC36F6-ACFC-4F94-AE3C-B7AD5F0A3BB8}" type="slidenum">
              <a:rPr lang="ca-ES"/>
              <a:pPr>
                <a:defRPr/>
              </a:pPr>
              <a:t>‹N›</a:t>
            </a:fld>
            <a:endParaRPr lang="ca-ES"/>
          </a:p>
        </p:txBody>
      </p:sp>
    </p:spTree>
  </p:cSld>
  <p:clrMapOvr>
    <a:masterClrMapping/>
  </p:clrMapOvr>
  <p:transition spd="slow">
    <p:random/>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62093048-1217-4A8C-8466-C851A68006D9}" type="slidenum">
              <a:rPr lang="ca-ES"/>
              <a:pPr>
                <a:defRPr/>
              </a:pPr>
              <a:t>‹N›</a:t>
            </a:fld>
            <a:endParaRPr lang="ca-ES"/>
          </a:p>
        </p:txBody>
      </p:sp>
    </p:spTree>
  </p:cSld>
  <p:clrMapOvr>
    <a:masterClrMapping/>
  </p:clrMapOvr>
  <p:transition spd="slow">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D513D061-FDDD-4629-B4E0-8BF28BD8A4E9}" type="slidenum">
              <a:rPr lang="ca-ES"/>
              <a:pPr>
                <a:defRPr/>
              </a:pPr>
              <a:t>‹N›</a:t>
            </a:fld>
            <a:endParaRPr lang="ca-E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E9E8CECD-752A-42EF-9E20-EC1DF471A99B}" type="slidenum">
              <a:rPr lang="ca-ES"/>
              <a:pPr>
                <a:defRPr/>
              </a:pPr>
              <a:t>‹N›</a:t>
            </a:fld>
            <a:endParaRPr lang="ca-ES"/>
          </a:p>
        </p:txBody>
      </p:sp>
    </p:spTree>
  </p:cSld>
  <p:clrMapOvr>
    <a:masterClrMapping/>
  </p:clrMapOvr>
  <p:transition spd="slow">
    <p:random/>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5CB09F48-9854-4DF3-9752-83AC5E6F4ABB}" type="slidenum">
              <a:rPr lang="ca-ES"/>
              <a:pPr>
                <a:defRPr/>
              </a:pPr>
              <a:t>‹N›</a:t>
            </a:fld>
            <a:endParaRPr lang="ca-ES"/>
          </a:p>
        </p:txBody>
      </p:sp>
    </p:spTree>
  </p:cSld>
  <p:clrMapOvr>
    <a:masterClrMapping/>
  </p:clrMapOvr>
  <p:transition spd="slow">
    <p:random/>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E1DA90EB-A0A2-49EA-92AA-CE1225822332}" type="slidenum">
              <a:rPr lang="ca-ES"/>
              <a:pPr>
                <a:defRPr/>
              </a:pPr>
              <a:t>‹N›</a:t>
            </a:fld>
            <a:endParaRPr lang="ca-ES"/>
          </a:p>
        </p:txBody>
      </p:sp>
    </p:spTree>
  </p:cSld>
  <p:clrMapOvr>
    <a:masterClrMapping/>
  </p:clrMapOvr>
  <p:transition spd="slow">
    <p:random/>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81634DAD-B2D8-46B1-A037-20AF8BDDEBD7}" type="slidenum">
              <a:rPr lang="ca-ES"/>
              <a:pPr>
                <a:defRPr/>
              </a:pPr>
              <a:t>‹N›</a:t>
            </a:fld>
            <a:endParaRPr lang="ca-ES"/>
          </a:p>
        </p:txBody>
      </p:sp>
    </p:spTree>
  </p:cSld>
  <p:clrMapOvr>
    <a:masterClrMapping/>
  </p:clrMapOvr>
  <p:transition spd="slow">
    <p:random/>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C20951DE-16FE-4E0E-9925-555E2F0F6E40}" type="slidenum">
              <a:rPr lang="it-IT"/>
              <a:pPr>
                <a:defRPr/>
              </a:pPr>
              <a:t>‹N›</a:t>
            </a:fld>
            <a:endParaRPr lang="it-IT"/>
          </a:p>
        </p:txBody>
      </p:sp>
    </p:spTree>
  </p:cSld>
  <p:clrMapOvr>
    <a:masterClrMapping/>
  </p:clrMapOvr>
  <p:transition spd="med">
    <p:dissolv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DAC25B6F-0962-47D4-A7A1-47F81377584F}" type="slidenum">
              <a:rPr lang="it-IT"/>
              <a:pPr>
                <a:defRPr/>
              </a:pPr>
              <a:t>‹N›</a:t>
            </a:fld>
            <a:endParaRPr lang="it-IT"/>
          </a:p>
        </p:txBody>
      </p:sp>
    </p:spTree>
  </p:cSld>
  <p:clrMapOvr>
    <a:masterClrMapping/>
  </p:clrMapOvr>
  <p:transition spd="med">
    <p:dissolv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02474C3B-7AD5-434E-9977-D79EA5AEF138}" type="slidenum">
              <a:rPr lang="it-IT"/>
              <a:pPr>
                <a:defRPr/>
              </a:pPr>
              <a:t>‹N›</a:t>
            </a:fld>
            <a:endParaRPr lang="it-IT"/>
          </a:p>
        </p:txBody>
      </p:sp>
    </p:spTree>
  </p:cSld>
  <p:clrMapOvr>
    <a:masterClrMapping/>
  </p:clrMapOvr>
  <p:transition spd="med">
    <p:dissolv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05C8166C-3D86-4AC3-989F-59CA4FB57090}" type="slidenum">
              <a:rPr lang="it-IT"/>
              <a:pPr>
                <a:defRPr/>
              </a:pPr>
              <a:t>‹N›</a:t>
            </a:fld>
            <a:endParaRPr lang="it-IT"/>
          </a:p>
        </p:txBody>
      </p:sp>
    </p:spTree>
  </p:cSld>
  <p:clrMapOvr>
    <a:masterClrMapping/>
  </p:clrMapOvr>
  <p:transition spd="med">
    <p:dissolv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64ECD884-2112-4F3E-80BC-CE835C998B85}" type="slidenum">
              <a:rPr lang="it-IT"/>
              <a:pPr>
                <a:defRPr/>
              </a:pPr>
              <a:t>‹N›</a:t>
            </a:fld>
            <a:endParaRPr lang="it-IT"/>
          </a:p>
        </p:txBody>
      </p:sp>
    </p:spTree>
  </p:cSld>
  <p:clrMapOvr>
    <a:masterClrMapping/>
  </p:clrMapOvr>
  <p:transition spd="med">
    <p:dissolv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4973F188-CEAF-4FFC-AF74-52D42F49EB42}" type="slidenum">
              <a:rPr lang="it-IT"/>
              <a:pPr>
                <a:defRPr/>
              </a:pPr>
              <a:t>‹N›</a:t>
            </a:fld>
            <a:endParaRPr lang="it-IT"/>
          </a:p>
        </p:txBody>
      </p:sp>
    </p:spTree>
  </p:cSld>
  <p:clrMapOvr>
    <a:masterClrMapping/>
  </p:clrMapOvr>
  <p:transition spd="med">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E638A65C-E046-4C8F-96F0-504A0FDEE407}" type="slidenum">
              <a:rPr lang="ca-ES"/>
              <a:pPr>
                <a:defRPr/>
              </a:pPr>
              <a:t>‹N›</a:t>
            </a:fld>
            <a:endParaRPr lang="ca-E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ACF3F052-F005-47BF-977E-2FA66367EEF2}" type="slidenum">
              <a:rPr lang="it-IT"/>
              <a:pPr>
                <a:defRPr/>
              </a:pPr>
              <a:t>‹N›</a:t>
            </a:fld>
            <a:endParaRPr lang="it-IT"/>
          </a:p>
        </p:txBody>
      </p:sp>
    </p:spTree>
  </p:cSld>
  <p:clrMapOvr>
    <a:masterClrMapping/>
  </p:clrMapOvr>
  <p:transition spd="med">
    <p:dissolv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B4CECA86-29BA-4B83-8C25-633CAAB30DE4}" type="slidenum">
              <a:rPr lang="it-IT"/>
              <a:pPr>
                <a:defRPr/>
              </a:pPr>
              <a:t>‹N›</a:t>
            </a:fld>
            <a:endParaRPr lang="it-IT"/>
          </a:p>
        </p:txBody>
      </p:sp>
    </p:spTree>
  </p:cSld>
  <p:clrMapOvr>
    <a:masterClrMapping/>
  </p:clrMapOvr>
  <p:transition spd="med">
    <p:dissolv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51120B1F-A8B0-4EE0-BB6D-9AD56B98943C}" type="slidenum">
              <a:rPr lang="it-IT"/>
              <a:pPr>
                <a:defRPr/>
              </a:pPr>
              <a:t>‹N›</a:t>
            </a:fld>
            <a:endParaRPr lang="it-IT"/>
          </a:p>
        </p:txBody>
      </p:sp>
    </p:spTree>
  </p:cSld>
  <p:clrMapOvr>
    <a:masterClrMapping/>
  </p:clrMapOvr>
  <p:transition spd="med">
    <p:dissolv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1F4509F3-04EF-4449-9DD4-CE61E48482CC}" type="slidenum">
              <a:rPr lang="it-IT"/>
              <a:pPr>
                <a:defRPr/>
              </a:pPr>
              <a:t>‹N›</a:t>
            </a:fld>
            <a:endParaRPr lang="it-IT"/>
          </a:p>
        </p:txBody>
      </p:sp>
    </p:spTree>
  </p:cSld>
  <p:clrMapOvr>
    <a:masterClrMapping/>
  </p:clrMapOvr>
  <p:transition spd="med">
    <p:dissolv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7DAA0C8E-7218-41E9-9751-79690BDBCC39}" type="slidenum">
              <a:rPr lang="it-IT"/>
              <a:pPr>
                <a:defRPr/>
              </a:pPr>
              <a:t>‹N›</a:t>
            </a:fld>
            <a:endParaRPr lang="it-IT"/>
          </a:p>
        </p:txBody>
      </p:sp>
    </p:spTree>
  </p:cSld>
  <p:clrMapOvr>
    <a:masterClrMapping/>
  </p:clrMapOvr>
  <p:transition spd="med">
    <p:dissolv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A365474C-BCEA-4AB0-AE44-DC315E11D7A2}" type="slidenum">
              <a:rPr lang="ca-ES"/>
              <a:pPr>
                <a:defRPr/>
              </a:pPr>
              <a:t>‹N›</a:t>
            </a:fld>
            <a:endParaRPr lang="ca-ES"/>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394326E0-6440-44BA-9DBC-89577E52E382}" type="slidenum">
              <a:rPr lang="ca-ES"/>
              <a:pPr>
                <a:defRPr/>
              </a:pPr>
              <a:t>‹N›</a:t>
            </a:fld>
            <a:endParaRPr lang="ca-ES"/>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5A86B989-ED12-456E-A054-E795B7DF3186}" type="slidenum">
              <a:rPr lang="ca-ES"/>
              <a:pPr>
                <a:defRPr/>
              </a:pPr>
              <a:t>‹N›</a:t>
            </a:fld>
            <a:endParaRPr lang="ca-ES"/>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A18D4B10-36AD-4C60-86A2-682368AD21A1}" type="slidenum">
              <a:rPr lang="ca-ES"/>
              <a:pPr>
                <a:defRPr/>
              </a:pPr>
              <a:t>‹N›</a:t>
            </a:fld>
            <a:endParaRPr lang="ca-ES"/>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7838BCAD-D05B-4C6B-BFD8-BC3AFCB0097E}" type="slidenum">
              <a:rPr lang="ca-ES"/>
              <a:pPr>
                <a:defRPr/>
              </a:pPr>
              <a:t>‹N›</a:t>
            </a:fld>
            <a:endParaRPr lang="ca-E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93C4BE86-D7FE-4A2E-9DE1-5A6F63D44E2C}" type="slidenum">
              <a:rPr lang="ca-ES"/>
              <a:pPr>
                <a:defRPr/>
              </a:pPr>
              <a:t>‹N›</a:t>
            </a:fld>
            <a:endParaRPr lang="ca-E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A9926047-CE16-4113-8766-6B37AF14FC78}" type="slidenum">
              <a:rPr lang="ca-ES"/>
              <a:pPr>
                <a:defRPr/>
              </a:pPr>
              <a:t>‹N›</a:t>
            </a:fld>
            <a:endParaRPr lang="ca-ES"/>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A64782CF-CA04-4C96-BF08-D2EE32FEECB9}" type="slidenum">
              <a:rPr lang="ca-ES"/>
              <a:pPr>
                <a:defRPr/>
              </a:pPr>
              <a:t>‹N›</a:t>
            </a:fld>
            <a:endParaRPr lang="ca-ES"/>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FEB5E1C2-C096-418B-87B7-7BE1E5DFFEC3}" type="slidenum">
              <a:rPr lang="ca-ES"/>
              <a:pPr>
                <a:defRPr/>
              </a:pPr>
              <a:t>‹N›</a:t>
            </a:fld>
            <a:endParaRPr lang="ca-ES"/>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E8126311-E462-4779-BF4C-AF0F95A4D1BE}" type="slidenum">
              <a:rPr lang="ca-ES"/>
              <a:pPr>
                <a:defRPr/>
              </a:pPr>
              <a:t>‹N›</a:t>
            </a:fld>
            <a:endParaRPr lang="ca-ES"/>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8BEC2F62-9A4D-402E-8B7C-EB2DDF293D93}" type="slidenum">
              <a:rPr lang="ca-ES"/>
              <a:pPr>
                <a:defRPr/>
              </a:pPr>
              <a:t>‹N›</a:t>
            </a:fld>
            <a:endParaRPr lang="ca-ES"/>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5E4ED78E-9AE9-4BF3-96E9-E8FA3D40BF66}" type="slidenum">
              <a:rPr lang="ca-ES"/>
              <a:pPr>
                <a:defRPr/>
              </a:pPr>
              <a:t>‹N›</a:t>
            </a:fld>
            <a:endParaRPr lang="ca-ES"/>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CC606B0C-F24F-44E4-85E7-A7C51B770288}" type="datetimeFigureOut">
              <a:rPr lang="it-IT">
                <a:solidFill>
                  <a:prstClr val="black">
                    <a:tint val="75000"/>
                  </a:prstClr>
                </a:solidFill>
              </a:rPr>
              <a:pPr>
                <a:defRPr/>
              </a:pPr>
              <a:t>01/03/2023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452572DD-7289-4B45-B26E-580555D2C210}"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27384837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1A6FD94F-880E-4C3F-997E-B482F1E1AB3C}" type="datetimeFigureOut">
              <a:rPr lang="it-IT">
                <a:solidFill>
                  <a:prstClr val="black">
                    <a:tint val="75000"/>
                  </a:prstClr>
                </a:solidFill>
              </a:rPr>
              <a:pPr>
                <a:defRPr/>
              </a:pPr>
              <a:t>01/03/2023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702FA308-F114-42AA-8949-19686342573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62040498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B9A7D8F8-445E-4B97-BFFA-A898825885AA}" type="datetimeFigureOut">
              <a:rPr lang="it-IT">
                <a:solidFill>
                  <a:prstClr val="black">
                    <a:tint val="75000"/>
                  </a:prstClr>
                </a:solidFill>
              </a:rPr>
              <a:pPr>
                <a:defRPr/>
              </a:pPr>
              <a:t>01/03/2023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99C6855E-4EE0-4A9C-9ABF-03A1C1971FA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96726150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96E8B498-B050-4F54-ACD3-58059B6729A8}" type="datetimeFigureOut">
              <a:rPr lang="it-IT">
                <a:solidFill>
                  <a:prstClr val="black">
                    <a:tint val="75000"/>
                  </a:prstClr>
                </a:solidFill>
              </a:rPr>
              <a:pPr>
                <a:defRPr/>
              </a:pPr>
              <a:t>01/03/2023</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9782ED7E-115B-4860-A417-ED6851476607}"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021118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7EE8ACFF-D4D7-4D38-A8A1-52A4996757DF}" type="slidenum">
              <a:rPr lang="ca-ES"/>
              <a:pPr>
                <a:defRPr/>
              </a:pPr>
              <a:t>‹N›</a:t>
            </a:fld>
            <a:endParaRPr lang="ca-E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C1791F5A-F03A-488F-93A1-0DA512B05203}" type="datetimeFigureOut">
              <a:rPr lang="it-IT">
                <a:solidFill>
                  <a:prstClr val="black">
                    <a:tint val="75000"/>
                  </a:prstClr>
                </a:solidFill>
              </a:rPr>
              <a:pPr>
                <a:defRPr/>
              </a:pPr>
              <a:t>01/03/2023</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A54826FA-38F0-4196-8B8B-4F39F868439C}"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97136875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F4658C50-BAAD-4DF6-9447-F784D08807CB}" type="datetimeFigureOut">
              <a:rPr lang="it-IT">
                <a:solidFill>
                  <a:prstClr val="black">
                    <a:tint val="75000"/>
                  </a:prstClr>
                </a:solidFill>
              </a:rPr>
              <a:pPr>
                <a:defRPr/>
              </a:pPr>
              <a:t>01/03/2023</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C3AD4ABE-23E0-4D66-9276-7BFB6D20F5B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01879983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5021D7F6-4F97-4D2C-8D75-04E50B0CBEAD}" type="datetimeFigureOut">
              <a:rPr lang="it-IT">
                <a:solidFill>
                  <a:prstClr val="black">
                    <a:tint val="75000"/>
                  </a:prstClr>
                </a:solidFill>
              </a:rPr>
              <a:pPr>
                <a:defRPr/>
              </a:pPr>
              <a:t>01/03/2023</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419CE95E-CDFD-4E72-B7E7-4A2E635DC27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409923077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6E9357F3-8273-48CB-B757-8A0D37545ED3}" type="datetimeFigureOut">
              <a:rPr lang="it-IT">
                <a:solidFill>
                  <a:prstClr val="black">
                    <a:tint val="75000"/>
                  </a:prstClr>
                </a:solidFill>
              </a:rPr>
              <a:pPr>
                <a:defRPr/>
              </a:pPr>
              <a:t>01/03/2023</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1643523F-1283-4293-8B1C-A2C5E563737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22456614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21AABE1F-B416-4FE2-A596-C6052DB2E1C4}" type="datetimeFigureOut">
              <a:rPr lang="it-IT">
                <a:solidFill>
                  <a:prstClr val="black">
                    <a:tint val="75000"/>
                  </a:prstClr>
                </a:solidFill>
              </a:rPr>
              <a:pPr>
                <a:defRPr/>
              </a:pPr>
              <a:t>01/03/2023</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D58DB66D-1667-4613-9666-9BCC4A85D81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19059944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631FC503-8BD2-4146-B099-6806F5BC6880}" type="datetimeFigureOut">
              <a:rPr lang="it-IT">
                <a:solidFill>
                  <a:prstClr val="black">
                    <a:tint val="75000"/>
                  </a:prstClr>
                </a:solidFill>
              </a:rPr>
              <a:pPr>
                <a:defRPr/>
              </a:pPr>
              <a:t>01/03/2023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EC68239A-426D-439F-A619-F8FF4B1D92F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44018849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FB8D721D-5FFE-4552-9E2A-6E74D86DB120}" type="datetimeFigureOut">
              <a:rPr lang="it-IT">
                <a:solidFill>
                  <a:prstClr val="black">
                    <a:tint val="75000"/>
                  </a:prstClr>
                </a:solidFill>
              </a:rPr>
              <a:pPr>
                <a:defRPr/>
              </a:pPr>
              <a:t>01/03/2023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3A1B0CE7-8D5A-4FE8-8E13-C2C855DAB1C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01115971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910A98AC-0A9B-4DE0-92D1-C25D91E2FA1C}" type="datetimeFigureOut">
              <a:rPr lang="it-IT">
                <a:solidFill>
                  <a:prstClr val="black">
                    <a:tint val="75000"/>
                  </a:prstClr>
                </a:solidFill>
              </a:rPr>
              <a:pPr>
                <a:defRPr/>
              </a:pPr>
              <a:t>01/03/2023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F6C2A98D-F293-4EAB-ABAC-4DB2CC80895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36677484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26B8A245-B9DF-4F6C-8BB3-DF2395A16CC0}" type="datetimeFigureOut">
              <a:rPr lang="it-IT">
                <a:solidFill>
                  <a:prstClr val="black">
                    <a:tint val="75000"/>
                  </a:prstClr>
                </a:solidFill>
              </a:rPr>
              <a:pPr>
                <a:defRPr/>
              </a:pPr>
              <a:t>01/03/2023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4BCB1C6A-422B-417B-B5E4-4D50CC6332E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12283888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23C1C582-DE59-4D96-B8F1-BFF1D4E7D490}" type="datetimeFigureOut">
              <a:rPr lang="it-IT">
                <a:solidFill>
                  <a:prstClr val="black">
                    <a:tint val="75000"/>
                  </a:prstClr>
                </a:solidFill>
              </a:rPr>
              <a:pPr>
                <a:defRPr/>
              </a:pPr>
              <a:t>01/03/2023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302E6E7C-33E6-4FEB-A8A3-CF9156254DF1}"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043251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B4435448-7CC7-4493-A0F5-190C4DFD33AF}" type="slidenum">
              <a:rPr lang="ca-ES"/>
              <a:pPr>
                <a:defRPr/>
              </a:pPr>
              <a:t>‹N›</a:t>
            </a:fld>
            <a:endParaRPr lang="ca-ES"/>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A04C55B2-F0BF-4CF8-9801-8D7394F72D52}" type="datetimeFigureOut">
              <a:rPr lang="it-IT">
                <a:solidFill>
                  <a:prstClr val="black">
                    <a:tint val="75000"/>
                  </a:prstClr>
                </a:solidFill>
              </a:rPr>
              <a:pPr>
                <a:defRPr/>
              </a:pPr>
              <a:t>01/03/2023</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196C348D-C38E-431E-98D8-C4C3C8EE351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11371607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9EE4FC4B-E632-4035-AFD9-D3C61D1A52E9}" type="datetimeFigureOut">
              <a:rPr lang="it-IT">
                <a:solidFill>
                  <a:prstClr val="black">
                    <a:tint val="75000"/>
                  </a:prstClr>
                </a:solidFill>
              </a:rPr>
              <a:pPr>
                <a:defRPr/>
              </a:pPr>
              <a:t>01/03/2023</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F790A631-2458-4F9F-86D4-9BAE74D72A2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87635266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4433301D-68B3-487A-B9F7-7C386333F84B}" type="datetimeFigureOut">
              <a:rPr lang="it-IT">
                <a:solidFill>
                  <a:prstClr val="black">
                    <a:tint val="75000"/>
                  </a:prstClr>
                </a:solidFill>
              </a:rPr>
              <a:pPr>
                <a:defRPr/>
              </a:pPr>
              <a:t>01/03/2023</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FED3FE0C-2417-4B7F-811D-8F5B831EBD7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89615746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5F387E16-0089-47DE-9B4D-B99E22F0CA9D}" type="datetimeFigureOut">
              <a:rPr lang="it-IT">
                <a:solidFill>
                  <a:prstClr val="black">
                    <a:tint val="75000"/>
                  </a:prstClr>
                </a:solidFill>
              </a:rPr>
              <a:pPr>
                <a:defRPr/>
              </a:pPr>
              <a:t>01/03/2023</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1A0AE43E-36A5-4BB5-A160-3476DBC0977C}"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77057577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24B693C1-23C9-494D-9931-F7BC4397B070}" type="datetimeFigureOut">
              <a:rPr lang="it-IT">
                <a:solidFill>
                  <a:prstClr val="black">
                    <a:tint val="75000"/>
                  </a:prstClr>
                </a:solidFill>
              </a:rPr>
              <a:pPr>
                <a:defRPr/>
              </a:pPr>
              <a:t>01/03/2023</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404A31DC-168F-4A38-B206-8160605D9443}"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651297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78CE30B8-EA36-4DA2-BD79-B6B94E236F3A}" type="datetimeFigureOut">
              <a:rPr lang="it-IT">
                <a:solidFill>
                  <a:prstClr val="black">
                    <a:tint val="75000"/>
                  </a:prstClr>
                </a:solidFill>
              </a:rPr>
              <a:pPr>
                <a:defRPr/>
              </a:pPr>
              <a:t>01/03/2023</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71D66E67-4269-448B-972F-7BB1FD79761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42185302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0C821F71-45C5-4C83-9532-4C226460867E}" type="datetimeFigureOut">
              <a:rPr lang="it-IT">
                <a:solidFill>
                  <a:prstClr val="black">
                    <a:tint val="75000"/>
                  </a:prstClr>
                </a:solidFill>
              </a:rPr>
              <a:pPr>
                <a:defRPr/>
              </a:pPr>
              <a:t>01/03/2023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876C3FFB-E3ED-4A2B-81B4-AE1971A39B07}"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420907107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DE1B5F7-4427-4645-8248-12EDC8D2824E}" type="datetimeFigureOut">
              <a:rPr lang="it-IT">
                <a:solidFill>
                  <a:prstClr val="black">
                    <a:tint val="75000"/>
                  </a:prstClr>
                </a:solidFill>
              </a:rPr>
              <a:pPr>
                <a:defRPr/>
              </a:pPr>
              <a:t>01/03/2023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92CECAA6-1B82-4CCC-A10B-DBC92967349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4008040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750DCAF6-D1F8-4813-BD03-6A58144B163D}" type="slidenum">
              <a:rPr lang="ca-ES"/>
              <a:pPr>
                <a:defRPr/>
              </a:pPr>
              <a:t>‹N›</a:t>
            </a:fld>
            <a:endParaRPr lang="ca-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1A9F9688-F76C-4657-ACA3-3C8D0C5D6451}" type="slidenum">
              <a:rPr lang="ca-ES"/>
              <a:pPr>
                <a:defRPr/>
              </a:pPr>
              <a:t>‹N›</a:t>
            </a:fld>
            <a:endParaRPr lang="ca-ES"/>
          </a:p>
        </p:txBody>
      </p:sp>
    </p:spTree>
  </p:cSld>
  <p:clrMapOvr>
    <a:masterClrMapping/>
  </p:clrMapOvr>
  <p:transition spd="slow">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FB9D0FE8-3860-43AB-842D-050C29FF2D42}" type="slidenum">
              <a:rPr lang="ca-ES"/>
              <a:pPr>
                <a:defRPr/>
              </a:pPr>
              <a:t>‹N›</a:t>
            </a:fld>
            <a:endParaRPr lang="ca-E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8B3E5DF2-6B0D-46D7-B6BE-BFB3DBE23C54}" type="slidenum">
              <a:rPr lang="ca-ES"/>
              <a:pPr>
                <a:defRPr/>
              </a:pPr>
              <a:t>‹N›</a:t>
            </a:fld>
            <a:endParaRPr lang="ca-E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3F1211CF-7002-400A-8C73-32BA21185D1F}" type="slidenum">
              <a:rPr lang="ca-ES"/>
              <a:pPr>
                <a:defRPr/>
              </a:pPr>
              <a:t>‹N›</a:t>
            </a:fld>
            <a:endParaRPr lang="ca-E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ACE9C50C-0CD3-4958-AF53-6160CE28892E}" type="datetimeFigureOut">
              <a:rPr lang="it-IT"/>
              <a:pPr>
                <a:defRPr/>
              </a:pPr>
              <a:t>01/03/2023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E8B9B0C-5229-4B8C-8683-4A9FCF140023}" type="slidenum">
              <a:rPr lang="it-IT"/>
              <a:pPr>
                <a:defRPr/>
              </a:pPr>
              <a:t>‹N›</a:t>
            </a:fld>
            <a:endParaRPr lang="it-IT"/>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9C53B6CA-B2EA-4A78-A253-92DEEBC3854F}" type="datetimeFigureOut">
              <a:rPr lang="it-IT"/>
              <a:pPr>
                <a:defRPr/>
              </a:pPr>
              <a:t>01/03/2023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790CE003-F8C8-4F37-8BCC-8429C8639738}" type="slidenum">
              <a:rPr lang="it-IT"/>
              <a:pPr>
                <a:defRPr/>
              </a:pPr>
              <a:t>‹N›</a:t>
            </a:fld>
            <a:endParaRPr lang="it-IT"/>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07BC6CF8-5882-4C85-8D3C-685DAB3C7B22}" type="datetimeFigureOut">
              <a:rPr lang="it-IT"/>
              <a:pPr>
                <a:defRPr/>
              </a:pPr>
              <a:t>01/03/2023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36A8212C-29BC-4DBB-859B-753A9A38E3A7}" type="slidenum">
              <a:rPr lang="it-IT"/>
              <a:pPr>
                <a:defRPr/>
              </a:pPr>
              <a:t>‹N›</a:t>
            </a:fld>
            <a:endParaRPr lang="it-IT"/>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547EAD3B-C542-4231-A5A9-137E4188CB05}" type="datetimeFigureOut">
              <a:rPr lang="it-IT"/>
              <a:pPr>
                <a:defRPr/>
              </a:pPr>
              <a:t>01/03/2023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E509532B-827D-4185-AC96-19C709F62680}" type="slidenum">
              <a:rPr lang="it-IT"/>
              <a:pPr>
                <a:defRPr/>
              </a:pPr>
              <a:t>‹N›</a:t>
            </a:fld>
            <a:endParaRPr lang="it-IT"/>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848BF12B-34F2-4411-A485-AFDE70CCE1E7}" type="datetimeFigureOut">
              <a:rPr lang="it-IT"/>
              <a:pPr>
                <a:defRPr/>
              </a:pPr>
              <a:t>01/03/2023</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65C9A3C6-9CBC-427B-9A10-D893E71420C5}" type="slidenum">
              <a:rPr lang="it-IT"/>
              <a:pPr>
                <a:defRPr/>
              </a:pPr>
              <a:t>‹N›</a:t>
            </a:fld>
            <a:endParaRPr lang="it-IT"/>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0D8D4D5A-4F89-46D1-8F23-BCE9AF6374A2}" type="datetimeFigureOut">
              <a:rPr lang="it-IT"/>
              <a:pPr>
                <a:defRPr/>
              </a:pPr>
              <a:t>01/03/2023</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8BC92601-237C-457F-BE02-E26129C48D02}" type="slidenum">
              <a:rPr lang="it-IT"/>
              <a:pPr>
                <a:defRPr/>
              </a:pPr>
              <a:t>‹N›</a:t>
            </a:fld>
            <a:endParaRPr lang="it-IT"/>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2AD38949-7E3E-4886-98A8-727FEF5D9514}" type="datetimeFigureOut">
              <a:rPr lang="it-IT"/>
              <a:pPr>
                <a:defRPr/>
              </a:pPr>
              <a:t>01/03/2023</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D5AD8427-D8C9-4CDD-814D-9BB4135CBA51}" type="slidenum">
              <a:rPr lang="it-IT"/>
              <a:pPr>
                <a:defRPr/>
              </a:pPr>
              <a:t>‹N›</a:t>
            </a:fld>
            <a:endParaRPr lang="it-IT"/>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9493506D-AA9B-486C-80E6-6B5BE24ED505}" type="slidenum">
              <a:rPr lang="ca-ES"/>
              <a:pPr>
                <a:defRPr/>
              </a:pPr>
              <a:t>‹N›</a:t>
            </a:fld>
            <a:endParaRPr lang="ca-ES"/>
          </a:p>
        </p:txBody>
      </p:sp>
    </p:spTree>
  </p:cSld>
  <p:clrMapOvr>
    <a:masterClrMapping/>
  </p:clrMapOvr>
  <p:transition spd="slow">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E194F15A-34FC-402E-A580-F0822CDE216C}" type="datetimeFigureOut">
              <a:rPr lang="it-IT"/>
              <a:pPr>
                <a:defRPr/>
              </a:pPr>
              <a:t>01/03/2023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CF0BC374-41E1-46E8-9495-283F0C1FB7B9}" type="slidenum">
              <a:rPr lang="it-IT"/>
              <a:pPr>
                <a:defRPr/>
              </a:pPr>
              <a:t>‹N›</a:t>
            </a:fld>
            <a:endParaRPr lang="it-IT"/>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FB14AA58-25F5-47A2-8BE2-6BB58935EF36}" type="datetimeFigureOut">
              <a:rPr lang="it-IT"/>
              <a:pPr>
                <a:defRPr/>
              </a:pPr>
              <a:t>01/03/2023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F7CEE58B-1438-4EAC-9E41-559A8A4F24A2}" type="slidenum">
              <a:rPr lang="it-IT"/>
              <a:pPr>
                <a:defRPr/>
              </a:pPr>
              <a:t>‹N›</a:t>
            </a:fld>
            <a:endParaRPr lang="it-IT"/>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67996363-8CE7-49EE-8E95-0A2D881FF719}" type="datetimeFigureOut">
              <a:rPr lang="it-IT"/>
              <a:pPr>
                <a:defRPr/>
              </a:pPr>
              <a:t>01/03/2023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D45B29E-173F-4201-BBEF-2461FAD7DB61}" type="slidenum">
              <a:rPr lang="it-IT"/>
              <a:pPr>
                <a:defRPr/>
              </a:pPr>
              <a:t>‹N›</a:t>
            </a:fld>
            <a:endParaRPr lang="it-IT"/>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C39DA0A3-53ED-4B22-A66E-2E7BC8530761}" type="datetimeFigureOut">
              <a:rPr lang="it-IT"/>
              <a:pPr>
                <a:defRPr/>
              </a:pPr>
              <a:t>01/03/2023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A4B790D-829C-4A1B-A078-796A5248BFC5}" type="slidenum">
              <a:rPr lang="it-IT"/>
              <a:pPr>
                <a:defRPr/>
              </a:pPr>
              <a:t>‹N›</a:t>
            </a:fld>
            <a:endParaRPr lang="it-IT"/>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D6E15D1E-6023-4E84-882C-6EF07726274F}" type="slidenum">
              <a:rPr lang="it-IT"/>
              <a:pPr>
                <a:defRPr/>
              </a:pPr>
              <a:t>‹N›</a:t>
            </a:fld>
            <a:endParaRPr lang="it-IT"/>
          </a:p>
        </p:txBody>
      </p:sp>
    </p:spTree>
  </p:cSld>
  <p:clrMapOvr>
    <a:masterClrMapping/>
  </p:clrMapOvr>
  <p:transition spd="med">
    <p:dissolv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349F3F47-8BA5-4F56-AA86-1362FAA85209}" type="slidenum">
              <a:rPr lang="it-IT"/>
              <a:pPr>
                <a:defRPr/>
              </a:pPr>
              <a:t>‹N›</a:t>
            </a:fld>
            <a:endParaRPr lang="it-IT"/>
          </a:p>
        </p:txBody>
      </p:sp>
    </p:spTree>
  </p:cSld>
  <p:clrMapOvr>
    <a:masterClrMapping/>
  </p:clrMapOvr>
  <p:transition spd="med">
    <p:dissolv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8430BCB2-A779-450C-A52B-6D7710FE1554}" type="slidenum">
              <a:rPr lang="it-IT"/>
              <a:pPr>
                <a:defRPr/>
              </a:pPr>
              <a:t>‹N›</a:t>
            </a:fld>
            <a:endParaRPr lang="it-IT"/>
          </a:p>
        </p:txBody>
      </p:sp>
    </p:spTree>
  </p:cSld>
  <p:clrMapOvr>
    <a:masterClrMapping/>
  </p:clrMapOvr>
  <p:transition spd="med">
    <p:dissolv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45B1A009-5969-4F7E-B4C5-D43A98582357}" type="slidenum">
              <a:rPr lang="it-IT"/>
              <a:pPr>
                <a:defRPr/>
              </a:pPr>
              <a:t>‹N›</a:t>
            </a:fld>
            <a:endParaRPr lang="it-IT"/>
          </a:p>
        </p:txBody>
      </p:sp>
    </p:spTree>
  </p:cSld>
  <p:clrMapOvr>
    <a:masterClrMapping/>
  </p:clrMapOvr>
  <p:transition spd="med">
    <p:dissolv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9918C6A3-9D45-4597-890D-C24BCBED98FB}" type="slidenum">
              <a:rPr lang="it-IT"/>
              <a:pPr>
                <a:defRPr/>
              </a:pPr>
              <a:t>‹N›</a:t>
            </a:fld>
            <a:endParaRPr lang="it-IT"/>
          </a:p>
        </p:txBody>
      </p:sp>
    </p:spTree>
  </p:cSld>
  <p:clrMapOvr>
    <a:masterClrMapping/>
  </p:clrMapOvr>
  <p:transition spd="med">
    <p:dissolv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56950B77-F30A-409B-A094-AAA83D4D9CA4}" type="slidenum">
              <a:rPr lang="it-IT"/>
              <a:pPr>
                <a:defRPr/>
              </a:pPr>
              <a:t>‹N›</a:t>
            </a:fld>
            <a:endParaRPr lang="it-IT"/>
          </a:p>
        </p:txBody>
      </p:sp>
    </p:spTree>
  </p:cSld>
  <p:clrMapOvr>
    <a:masterClrMapping/>
  </p:clrMapOvr>
  <p:transition spd="med">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238DAEC6-AC11-4171-9AF4-D27552A6CDDB}" type="slidenum">
              <a:rPr lang="ca-ES"/>
              <a:pPr>
                <a:defRPr/>
              </a:pPr>
              <a:t>‹N›</a:t>
            </a:fld>
            <a:endParaRPr lang="ca-ES"/>
          </a:p>
        </p:txBody>
      </p:sp>
    </p:spTree>
  </p:cSld>
  <p:clrMapOvr>
    <a:masterClrMapping/>
  </p:clrMapOvr>
  <p:transition spd="slow">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3AF5046D-F237-4DA2-9D5D-FF7A5F8D7597}" type="slidenum">
              <a:rPr lang="it-IT"/>
              <a:pPr>
                <a:defRPr/>
              </a:pPr>
              <a:t>‹N›</a:t>
            </a:fld>
            <a:endParaRPr lang="it-IT"/>
          </a:p>
        </p:txBody>
      </p:sp>
    </p:spTree>
  </p:cSld>
  <p:clrMapOvr>
    <a:masterClrMapping/>
  </p:clrMapOvr>
  <p:transition spd="med">
    <p:dissolv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531015E3-6E0B-46C1-BF39-37B2F9932C44}" type="slidenum">
              <a:rPr lang="it-IT"/>
              <a:pPr>
                <a:defRPr/>
              </a:pPr>
              <a:t>‹N›</a:t>
            </a:fld>
            <a:endParaRPr lang="it-IT"/>
          </a:p>
        </p:txBody>
      </p:sp>
    </p:spTree>
  </p:cSld>
  <p:clrMapOvr>
    <a:masterClrMapping/>
  </p:clrMapOvr>
  <p:transition spd="med">
    <p:dissolv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6D1F64EA-9B20-465F-BB5E-89F75D25EE8F}" type="slidenum">
              <a:rPr lang="it-IT"/>
              <a:pPr>
                <a:defRPr/>
              </a:pPr>
              <a:t>‹N›</a:t>
            </a:fld>
            <a:endParaRPr lang="it-IT"/>
          </a:p>
        </p:txBody>
      </p:sp>
    </p:spTree>
  </p:cSld>
  <p:clrMapOvr>
    <a:masterClrMapping/>
  </p:clrMapOvr>
  <p:transition spd="med">
    <p:dissolv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7A321A9F-D269-4876-8D28-1B43ED74191A}" type="slidenum">
              <a:rPr lang="it-IT"/>
              <a:pPr>
                <a:defRPr/>
              </a:pPr>
              <a:t>‹N›</a:t>
            </a:fld>
            <a:endParaRPr lang="it-IT"/>
          </a:p>
        </p:txBody>
      </p:sp>
    </p:spTree>
  </p:cSld>
  <p:clrMapOvr>
    <a:masterClrMapping/>
  </p:clrMapOvr>
  <p:transition spd="med">
    <p:dissolv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A61ABF13-7A0F-4ABF-B7CF-6B59CE991975}" type="slidenum">
              <a:rPr lang="it-IT"/>
              <a:pPr>
                <a:defRPr/>
              </a:pPr>
              <a:t>‹N›</a:t>
            </a:fld>
            <a:endParaRPr lang="it-IT"/>
          </a:p>
        </p:txBody>
      </p:sp>
    </p:spTree>
  </p:cSld>
  <p:clrMapOvr>
    <a:masterClrMapping/>
  </p:clrMapOvr>
  <p:transition spd="med">
    <p:dissolv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CC606B0C-F24F-44E4-85E7-A7C51B770288}" type="datetimeFigureOut">
              <a:rPr lang="it-IT"/>
              <a:pPr>
                <a:defRPr/>
              </a:pPr>
              <a:t>01/03/2023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52572DD-7289-4B45-B26E-580555D2C210}" type="slidenum">
              <a:rPr lang="it-IT"/>
              <a:pPr>
                <a:defRPr/>
              </a:pPr>
              <a:t>‹N›</a:t>
            </a:fld>
            <a:endParaRPr lang="it-IT"/>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1A6FD94F-880E-4C3F-997E-B482F1E1AB3C}" type="datetimeFigureOut">
              <a:rPr lang="it-IT"/>
              <a:pPr>
                <a:defRPr/>
              </a:pPr>
              <a:t>01/03/2023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702FA308-F114-42AA-8949-19686342573A}" type="slidenum">
              <a:rPr lang="it-IT"/>
              <a:pPr>
                <a:defRPr/>
              </a:pPr>
              <a:t>‹N›</a:t>
            </a:fld>
            <a:endParaRPr lang="it-IT"/>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B9A7D8F8-445E-4B97-BFFA-A898825885AA}" type="datetimeFigureOut">
              <a:rPr lang="it-IT"/>
              <a:pPr>
                <a:defRPr/>
              </a:pPr>
              <a:t>01/03/2023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9C6855E-4EE0-4A9C-9ABF-03A1C1971FA6}" type="slidenum">
              <a:rPr lang="it-IT"/>
              <a:pPr>
                <a:defRPr/>
              </a:pPr>
              <a:t>‹N›</a:t>
            </a:fld>
            <a:endParaRPr lang="it-IT"/>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96E8B498-B050-4F54-ACD3-58059B6729A8}" type="datetimeFigureOut">
              <a:rPr lang="it-IT"/>
              <a:pPr>
                <a:defRPr/>
              </a:pPr>
              <a:t>01/03/2023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9782ED7E-115B-4860-A417-ED6851476607}" type="slidenum">
              <a:rPr lang="it-IT"/>
              <a:pPr>
                <a:defRPr/>
              </a:pPr>
              <a:t>‹N›</a:t>
            </a:fld>
            <a:endParaRPr lang="it-IT"/>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C1791F5A-F03A-488F-93A1-0DA512B05203}" type="datetimeFigureOut">
              <a:rPr lang="it-IT"/>
              <a:pPr>
                <a:defRPr/>
              </a:pPr>
              <a:t>01/03/2023</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A54826FA-38F0-4196-8B8B-4F39F868439C}"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4C0E24F9-B14A-4920-89BF-A49A714AAEC6}" type="slidenum">
              <a:rPr lang="ca-ES"/>
              <a:pPr>
                <a:defRPr/>
              </a:pPr>
              <a:t>‹N›</a:t>
            </a:fld>
            <a:endParaRPr lang="ca-ES"/>
          </a:p>
        </p:txBody>
      </p:sp>
    </p:spTree>
  </p:cSld>
  <p:clrMapOvr>
    <a:masterClrMapping/>
  </p:clrMapOvr>
  <p:transition spd="slow">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F4658C50-BAAD-4DF6-9447-F784D08807CB}" type="datetimeFigureOut">
              <a:rPr lang="it-IT"/>
              <a:pPr>
                <a:defRPr/>
              </a:pPr>
              <a:t>01/03/2023</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C3AD4ABE-23E0-4D66-9276-7BFB6D20F5B8}" type="slidenum">
              <a:rPr lang="it-IT"/>
              <a:pPr>
                <a:defRPr/>
              </a:pPr>
              <a:t>‹N›</a:t>
            </a:fld>
            <a:endParaRPr lang="it-IT"/>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5021D7F6-4F97-4D2C-8D75-04E50B0CBEAD}" type="datetimeFigureOut">
              <a:rPr lang="it-IT"/>
              <a:pPr>
                <a:defRPr/>
              </a:pPr>
              <a:t>01/03/2023</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419CE95E-CDFD-4E72-B7E7-4A2E635DC279}" type="slidenum">
              <a:rPr lang="it-IT"/>
              <a:pPr>
                <a:defRPr/>
              </a:pPr>
              <a:t>‹N›</a:t>
            </a:fld>
            <a:endParaRPr lang="it-IT"/>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6E9357F3-8273-48CB-B757-8A0D37545ED3}" type="datetimeFigureOut">
              <a:rPr lang="it-IT"/>
              <a:pPr>
                <a:defRPr/>
              </a:pPr>
              <a:t>01/03/2023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1643523F-1283-4293-8B1C-A2C5E563737D}" type="slidenum">
              <a:rPr lang="it-IT"/>
              <a:pPr>
                <a:defRPr/>
              </a:pPr>
              <a:t>‹N›</a:t>
            </a:fld>
            <a:endParaRPr lang="it-IT"/>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21AABE1F-B416-4FE2-A596-C6052DB2E1C4}" type="datetimeFigureOut">
              <a:rPr lang="it-IT"/>
              <a:pPr>
                <a:defRPr/>
              </a:pPr>
              <a:t>01/03/2023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D58DB66D-1667-4613-9666-9BCC4A85D814}" type="slidenum">
              <a:rPr lang="it-IT"/>
              <a:pPr>
                <a:defRPr/>
              </a:pPr>
              <a:t>‹N›</a:t>
            </a:fld>
            <a:endParaRPr lang="it-IT"/>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631FC503-8BD2-4146-B099-6806F5BC6880}" type="datetimeFigureOut">
              <a:rPr lang="it-IT"/>
              <a:pPr>
                <a:defRPr/>
              </a:pPr>
              <a:t>01/03/2023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C68239A-426D-439F-A619-F8FF4B1D92F5}" type="slidenum">
              <a:rPr lang="it-IT"/>
              <a:pPr>
                <a:defRPr/>
              </a:pPr>
              <a:t>‹N›</a:t>
            </a:fld>
            <a:endParaRPr lang="it-IT"/>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FB8D721D-5FFE-4552-9E2A-6E74D86DB120}" type="datetimeFigureOut">
              <a:rPr lang="it-IT"/>
              <a:pPr>
                <a:defRPr/>
              </a:pPr>
              <a:t>01/03/2023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3A1B0CE7-8D5A-4FE8-8E13-C2C855DAB1CD}" type="slidenum">
              <a:rPr lang="it-IT"/>
              <a:pPr>
                <a:defRPr/>
              </a:pPr>
              <a:t>‹N›</a:t>
            </a:fld>
            <a:endParaRPr lang="it-IT"/>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16006E79-99A9-496F-8CAD-2D18C15E845F}" type="datetimeFigureOut">
              <a:rPr lang="it-IT"/>
              <a:pPr>
                <a:defRPr/>
              </a:pPr>
              <a:t>01/03/2023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D246A17-DE74-45A6-8833-04C26C934F31}" type="slidenum">
              <a:rPr lang="it-IT"/>
              <a:pPr>
                <a:defRPr/>
              </a:pPr>
              <a:t>‹N›</a:t>
            </a:fld>
            <a:endParaRPr lang="it-IT"/>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ED58FBDB-E6DE-4F5B-851B-9D17E94683C2}" type="datetimeFigureOut">
              <a:rPr lang="it-IT"/>
              <a:pPr>
                <a:defRPr/>
              </a:pPr>
              <a:t>01/03/2023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49E8D2C-0470-440E-90F9-62857E974EA9}" type="slidenum">
              <a:rPr lang="it-IT"/>
              <a:pPr>
                <a:defRPr/>
              </a:pPr>
              <a:t>‹N›</a:t>
            </a:fld>
            <a:endParaRPr lang="it-IT"/>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63FE5230-4BFA-463A-A219-DD7E78D8ACC8}" type="datetimeFigureOut">
              <a:rPr lang="it-IT"/>
              <a:pPr>
                <a:defRPr/>
              </a:pPr>
              <a:t>01/03/2023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E200F8F-E423-4127-A9E1-F3A7055DD373}" type="slidenum">
              <a:rPr lang="it-IT"/>
              <a:pPr>
                <a:defRPr/>
              </a:pPr>
              <a:t>‹N›</a:t>
            </a:fld>
            <a:endParaRPr lang="it-IT"/>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D8191A14-34BD-40BD-BF8F-1352D3694BBA}" type="datetimeFigureOut">
              <a:rPr lang="it-IT"/>
              <a:pPr>
                <a:defRPr/>
              </a:pPr>
              <a:t>01/03/2023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08A2809F-1ADE-4CF5-9BC0-CDEC6D6232A2}"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E3FE4277-C6ED-4201-8F90-1C24CE039454}" type="slidenum">
              <a:rPr lang="ca-ES"/>
              <a:pPr>
                <a:defRPr/>
              </a:pPr>
              <a:t>‹N›</a:t>
            </a:fld>
            <a:endParaRPr lang="ca-ES"/>
          </a:p>
        </p:txBody>
      </p:sp>
    </p:spTree>
  </p:cSld>
  <p:clrMapOvr>
    <a:masterClrMapping/>
  </p:clrMapOvr>
  <p:transition spd="slow">
    <p:rand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A3B31C92-6D32-4881-90A1-235CA6EDBC28}" type="datetimeFigureOut">
              <a:rPr lang="it-IT"/>
              <a:pPr>
                <a:defRPr/>
              </a:pPr>
              <a:t>01/03/2023</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B35D863B-F85E-4390-A34F-F3F5757B9AAD}" type="slidenum">
              <a:rPr lang="it-IT"/>
              <a:pPr>
                <a:defRPr/>
              </a:pPr>
              <a:t>‹N›</a:t>
            </a:fld>
            <a:endParaRPr lang="it-IT"/>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8E97FCEF-156D-492F-B57E-87A8604F9F64}" type="datetimeFigureOut">
              <a:rPr lang="it-IT"/>
              <a:pPr>
                <a:defRPr/>
              </a:pPr>
              <a:t>01/03/2023</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02F2F846-92C2-4559-B4F4-F6BD3C685D5A}" type="slidenum">
              <a:rPr lang="it-IT"/>
              <a:pPr>
                <a:defRPr/>
              </a:pPr>
              <a:t>‹N›</a:t>
            </a:fld>
            <a:endParaRPr lang="it-IT"/>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B7FCF532-3A06-40D4-9E40-31297512C64E}" type="datetimeFigureOut">
              <a:rPr lang="it-IT"/>
              <a:pPr>
                <a:defRPr/>
              </a:pPr>
              <a:t>01/03/2023</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D59F2DBB-286D-4728-9896-5C2A9E3684F6}" type="slidenum">
              <a:rPr lang="it-IT"/>
              <a:pPr>
                <a:defRPr/>
              </a:pPr>
              <a:t>‹N›</a:t>
            </a:fld>
            <a:endParaRPr lang="it-IT"/>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D17A911C-971D-4024-BFB7-7D79B73D96D1}" type="datetimeFigureOut">
              <a:rPr lang="it-IT"/>
              <a:pPr>
                <a:defRPr/>
              </a:pPr>
              <a:t>01/03/2023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6C7C9DF2-7759-4529-A34E-BF5FA954B88D}" type="slidenum">
              <a:rPr lang="it-IT"/>
              <a:pPr>
                <a:defRPr/>
              </a:pPr>
              <a:t>‹N›</a:t>
            </a:fld>
            <a:endParaRPr lang="it-IT"/>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F602DE0C-3AB4-4A73-A89C-B8A95349C58D}" type="datetimeFigureOut">
              <a:rPr lang="it-IT"/>
              <a:pPr>
                <a:defRPr/>
              </a:pPr>
              <a:t>01/03/2023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545FA646-B332-4C01-8439-58549E550785}" type="slidenum">
              <a:rPr lang="it-IT"/>
              <a:pPr>
                <a:defRPr/>
              </a:pPr>
              <a:t>‹N›</a:t>
            </a:fld>
            <a:endParaRPr lang="it-IT"/>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669DB436-6D5F-4ADB-815C-0D6F08561A49}" type="datetimeFigureOut">
              <a:rPr lang="it-IT"/>
              <a:pPr>
                <a:defRPr/>
              </a:pPr>
              <a:t>01/03/2023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9FF3DEE-BBD8-4C1A-990F-3BDB9A309F75}" type="slidenum">
              <a:rPr lang="it-IT"/>
              <a:pPr>
                <a:defRPr/>
              </a:pPr>
              <a:t>‹N›</a:t>
            </a:fld>
            <a:endParaRPr lang="it-IT"/>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EA0EB6E7-EA51-4BAA-A744-2B6444628351}" type="datetimeFigureOut">
              <a:rPr lang="it-IT"/>
              <a:pPr>
                <a:defRPr/>
              </a:pPr>
              <a:t>01/03/2023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C9660166-E5BF-46E1-B477-B4B9F7704CD2}" type="slidenum">
              <a:rPr lang="it-IT"/>
              <a:pPr>
                <a:defRPr/>
              </a:pPr>
              <a:t>‹N›</a:t>
            </a:fld>
            <a:endParaRPr lang="it-IT"/>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ACDEF43C-7600-4D79-B6AD-52BC09C5CDEA}" type="slidenum">
              <a:rPr lang="ca-ES"/>
              <a:pPr>
                <a:defRPr/>
              </a:pPr>
              <a:t>‹N›</a:t>
            </a:fld>
            <a:endParaRPr lang="ca-ES"/>
          </a:p>
        </p:txBody>
      </p:sp>
    </p:spTree>
  </p:cSld>
  <p:clrMapOvr>
    <a:masterClrMapping/>
  </p:clrMapOvr>
  <p:transition spd="slow">
    <p:dissolv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332ABDB5-835A-48B8-8F2B-9894AA7ADE97}" type="slidenum">
              <a:rPr lang="ca-ES"/>
              <a:pPr>
                <a:defRPr/>
              </a:pPr>
              <a:t>‹N›</a:t>
            </a:fld>
            <a:endParaRPr lang="ca-ES"/>
          </a:p>
        </p:txBody>
      </p:sp>
    </p:spTree>
  </p:cSld>
  <p:clrMapOvr>
    <a:masterClrMapping/>
  </p:clrMapOvr>
  <p:transition spd="slow">
    <p:dissolv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25C65F86-503B-4BDB-95E7-9AF022F80EA5}" type="slidenum">
              <a:rPr lang="ca-ES"/>
              <a:pPr>
                <a:defRPr/>
              </a:pPr>
              <a:t>‹N›</a:t>
            </a:fld>
            <a:endParaRPr lang="ca-ES"/>
          </a:p>
        </p:txBody>
      </p:sp>
    </p:spTree>
  </p:cSld>
  <p:clrMapOvr>
    <a:masterClrMapping/>
  </p:clrMapOvr>
  <p:transition spd="slow">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8FAE2AC7-DFE1-4AF7-85C1-78D6079EBB76}" type="slidenum">
              <a:rPr lang="ca-ES"/>
              <a:pPr>
                <a:defRPr/>
              </a:pPr>
              <a:t>‹N›</a:t>
            </a:fld>
            <a:endParaRPr lang="ca-ES"/>
          </a:p>
        </p:txBody>
      </p:sp>
    </p:spTree>
  </p:cSld>
  <p:clrMapOvr>
    <a:masterClrMapping/>
  </p:clrMapOvr>
  <p:transition spd="slow">
    <p:random/>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3B04B09E-9BC7-4BE5-923A-D15D73E409F5}" type="slidenum">
              <a:rPr lang="ca-ES"/>
              <a:pPr>
                <a:defRPr/>
              </a:pPr>
              <a:t>‹N›</a:t>
            </a:fld>
            <a:endParaRPr lang="ca-ES"/>
          </a:p>
        </p:txBody>
      </p:sp>
    </p:spTree>
  </p:cSld>
  <p:clrMapOvr>
    <a:masterClrMapping/>
  </p:clrMapOvr>
  <p:transition spd="slow">
    <p:dissolv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49433DD4-A773-439F-B46C-597C215382F0}" type="slidenum">
              <a:rPr lang="ca-ES"/>
              <a:pPr>
                <a:defRPr/>
              </a:pPr>
              <a:t>‹N›</a:t>
            </a:fld>
            <a:endParaRPr lang="ca-ES"/>
          </a:p>
        </p:txBody>
      </p:sp>
    </p:spTree>
  </p:cSld>
  <p:clrMapOvr>
    <a:masterClrMapping/>
  </p:clrMapOvr>
  <p:transition spd="slow">
    <p:dissolv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C3C83E61-0183-4344-A790-9D7DC8546032}" type="slidenum">
              <a:rPr lang="ca-ES"/>
              <a:pPr>
                <a:defRPr/>
              </a:pPr>
              <a:t>‹N›</a:t>
            </a:fld>
            <a:endParaRPr lang="ca-ES"/>
          </a:p>
        </p:txBody>
      </p:sp>
    </p:spTree>
  </p:cSld>
  <p:clrMapOvr>
    <a:masterClrMapping/>
  </p:clrMapOvr>
  <p:transition spd="slow">
    <p:dissolv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54CCE313-44C8-469B-9262-5156EFF1FB59}" type="slidenum">
              <a:rPr lang="ca-ES"/>
              <a:pPr>
                <a:defRPr/>
              </a:pPr>
              <a:t>‹N›</a:t>
            </a:fld>
            <a:endParaRPr lang="ca-ES"/>
          </a:p>
        </p:txBody>
      </p:sp>
    </p:spTree>
  </p:cSld>
  <p:clrMapOvr>
    <a:masterClrMapping/>
  </p:clrMapOvr>
  <p:transition spd="slow">
    <p:dissolv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83D6A0CE-4A6A-4AFA-B35A-8B2E9B03B31F}" type="slidenum">
              <a:rPr lang="ca-ES"/>
              <a:pPr>
                <a:defRPr/>
              </a:pPr>
              <a:t>‹N›</a:t>
            </a:fld>
            <a:endParaRPr lang="ca-ES"/>
          </a:p>
        </p:txBody>
      </p:sp>
    </p:spTree>
  </p:cSld>
  <p:clrMapOvr>
    <a:masterClrMapping/>
  </p:clrMapOvr>
  <p:transition spd="slow">
    <p:dissolv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C805DAB9-9C47-4C20-9B91-EA06BB9DCC0B}" type="slidenum">
              <a:rPr lang="ca-ES"/>
              <a:pPr>
                <a:defRPr/>
              </a:pPr>
              <a:t>‹N›</a:t>
            </a:fld>
            <a:endParaRPr lang="ca-ES"/>
          </a:p>
        </p:txBody>
      </p:sp>
    </p:spTree>
  </p:cSld>
  <p:clrMapOvr>
    <a:masterClrMapping/>
  </p:clrMapOvr>
  <p:transition spd="slow">
    <p:dissolv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BD84796A-7150-4A6A-B484-50EED659B84B}" type="slidenum">
              <a:rPr lang="ca-ES"/>
              <a:pPr>
                <a:defRPr/>
              </a:pPr>
              <a:t>‹N›</a:t>
            </a:fld>
            <a:endParaRPr lang="ca-ES"/>
          </a:p>
        </p:txBody>
      </p:sp>
    </p:spTree>
  </p:cSld>
  <p:clrMapOvr>
    <a:masterClrMapping/>
  </p:clrMapOvr>
  <p:transition spd="slow">
    <p:dissolv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CDE72096-9069-4AF4-B86D-7B0970F437BB}" type="slidenum">
              <a:rPr lang="ca-ES"/>
              <a:pPr>
                <a:defRPr/>
              </a:pPr>
              <a:t>‹N›</a:t>
            </a:fld>
            <a:endParaRPr lang="ca-ES"/>
          </a:p>
        </p:txBody>
      </p:sp>
    </p:spTree>
  </p:cSld>
  <p:clrMapOvr>
    <a:masterClrMapping/>
  </p:clrMapOvr>
  <p:transition spd="slow">
    <p:dissolv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B2195C15-A8EC-44CA-8AB3-71CAB9A9C49F}"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47EA077E-96A8-4627-949B-2B9EBBFF62F8}"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41631054-2790-442F-9EC6-400EF2376054}" type="slidenum">
              <a:rPr lang="ca-ES"/>
              <a:pPr>
                <a:defRPr/>
              </a:pPr>
              <a:t>‹N›</a:t>
            </a:fld>
            <a:endParaRPr lang="ca-ES"/>
          </a:p>
        </p:txBody>
      </p:sp>
    </p:spTree>
  </p:cSld>
  <p:clrMapOvr>
    <a:masterClrMapping/>
  </p:clrMapOvr>
  <p:transition spd="slow">
    <p:random/>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FFC8FBD4-1BBE-4459-951A-D81EB3D60114}"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5D69CC19-303F-48B6-A484-7240C675BF62}"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endParaRPr lang="it-IT">
              <a:solidFill>
                <a:srgbClr val="000000"/>
              </a:solidFill>
            </a:endParaRPr>
          </a:p>
        </p:txBody>
      </p:sp>
      <p:sp>
        <p:nvSpPr>
          <p:cNvPr id="8" name="Segnaposto piè di pagina 7"/>
          <p:cNvSpPr>
            <a:spLocks noGrp="1"/>
          </p:cNvSpPr>
          <p:nvPr>
            <p:ph type="ftr" sz="quarter" idx="11"/>
          </p:nvPr>
        </p:nvSpPr>
        <p:spPr/>
        <p:txBody>
          <a:bodyPr/>
          <a:lstStyle>
            <a:lvl1pPr>
              <a:defRPr/>
            </a:lvl1pPr>
          </a:lstStyle>
          <a:p>
            <a:endParaRPr lang="it-IT">
              <a:solidFill>
                <a:srgbClr val="000000"/>
              </a:solidFill>
            </a:endParaRPr>
          </a:p>
        </p:txBody>
      </p:sp>
      <p:sp>
        <p:nvSpPr>
          <p:cNvPr id="9" name="Segnaposto numero diapositiva 8"/>
          <p:cNvSpPr>
            <a:spLocks noGrp="1"/>
          </p:cNvSpPr>
          <p:nvPr>
            <p:ph type="sldNum" sz="quarter" idx="12"/>
          </p:nvPr>
        </p:nvSpPr>
        <p:spPr/>
        <p:txBody>
          <a:bodyPr/>
          <a:lstStyle>
            <a:lvl1pPr>
              <a:defRPr/>
            </a:lvl1pPr>
          </a:lstStyle>
          <a:p>
            <a:fld id="{F955CBD4-94F8-44FA-8D20-FCCC5B81EE60}"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endParaRPr lang="it-IT">
              <a:solidFill>
                <a:srgbClr val="000000"/>
              </a:solidFill>
            </a:endParaRPr>
          </a:p>
        </p:txBody>
      </p:sp>
      <p:sp>
        <p:nvSpPr>
          <p:cNvPr id="4" name="Segnaposto piè di pagina 3"/>
          <p:cNvSpPr>
            <a:spLocks noGrp="1"/>
          </p:cNvSpPr>
          <p:nvPr>
            <p:ph type="ftr" sz="quarter" idx="11"/>
          </p:nvPr>
        </p:nvSpPr>
        <p:spPr/>
        <p:txBody>
          <a:bodyPr/>
          <a:lstStyle>
            <a:lvl1pPr>
              <a:defRPr/>
            </a:lvl1pPr>
          </a:lstStyle>
          <a:p>
            <a:endParaRPr lang="it-IT">
              <a:solidFill>
                <a:srgbClr val="000000"/>
              </a:solidFill>
            </a:endParaRPr>
          </a:p>
        </p:txBody>
      </p:sp>
      <p:sp>
        <p:nvSpPr>
          <p:cNvPr id="5" name="Segnaposto numero diapositiva 4"/>
          <p:cNvSpPr>
            <a:spLocks noGrp="1"/>
          </p:cNvSpPr>
          <p:nvPr>
            <p:ph type="sldNum" sz="quarter" idx="12"/>
          </p:nvPr>
        </p:nvSpPr>
        <p:spPr/>
        <p:txBody>
          <a:bodyPr/>
          <a:lstStyle>
            <a:lvl1pPr>
              <a:defRPr/>
            </a:lvl1pPr>
          </a:lstStyle>
          <a:p>
            <a:fld id="{E8BDD35F-B81D-4D1F-AA76-36A5BAA266B5}"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it-IT">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A6DC8144-33CB-4301-829F-F710074D4AC9}"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AEEB214E-777E-4F51-9C0E-791A4BF6DBD9}"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67F249BD-152F-4E4E-A896-243E5054ADBC}"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B81970C7-FC7A-4A7C-AF3D-84AB1CD91EA2}"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6E28B14C-1EFA-4D62-A34D-DD71B2EC81A2}"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B2195C15-A8EC-44CA-8AB3-71CAB9A9C49F}"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60AE250B-8969-4D2B-9A71-5C006EB790B2}" type="slidenum">
              <a:rPr lang="ca-ES"/>
              <a:pPr>
                <a:defRPr/>
              </a:pPr>
              <a:t>‹N›</a:t>
            </a:fld>
            <a:endParaRPr lang="ca-ES"/>
          </a:p>
        </p:txBody>
      </p:sp>
    </p:spTree>
  </p:cSld>
  <p:clrMapOvr>
    <a:masterClrMapping/>
  </p:clrMapOvr>
  <p:transition spd="slow">
    <p:random/>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47EA077E-96A8-4627-949B-2B9EBBFF62F8}"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FFC8FBD4-1BBE-4459-951A-D81EB3D60114}"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5D69CC19-303F-48B6-A484-7240C675BF62}"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endParaRPr lang="it-IT">
              <a:solidFill>
                <a:srgbClr val="000000"/>
              </a:solidFill>
            </a:endParaRPr>
          </a:p>
        </p:txBody>
      </p:sp>
      <p:sp>
        <p:nvSpPr>
          <p:cNvPr id="8" name="Segnaposto piè di pagina 7"/>
          <p:cNvSpPr>
            <a:spLocks noGrp="1"/>
          </p:cNvSpPr>
          <p:nvPr>
            <p:ph type="ftr" sz="quarter" idx="11"/>
          </p:nvPr>
        </p:nvSpPr>
        <p:spPr/>
        <p:txBody>
          <a:bodyPr/>
          <a:lstStyle>
            <a:lvl1pPr>
              <a:defRPr/>
            </a:lvl1pPr>
          </a:lstStyle>
          <a:p>
            <a:endParaRPr lang="it-IT">
              <a:solidFill>
                <a:srgbClr val="000000"/>
              </a:solidFill>
            </a:endParaRPr>
          </a:p>
        </p:txBody>
      </p:sp>
      <p:sp>
        <p:nvSpPr>
          <p:cNvPr id="9" name="Segnaposto numero diapositiva 8"/>
          <p:cNvSpPr>
            <a:spLocks noGrp="1"/>
          </p:cNvSpPr>
          <p:nvPr>
            <p:ph type="sldNum" sz="quarter" idx="12"/>
          </p:nvPr>
        </p:nvSpPr>
        <p:spPr/>
        <p:txBody>
          <a:bodyPr/>
          <a:lstStyle>
            <a:lvl1pPr>
              <a:defRPr/>
            </a:lvl1pPr>
          </a:lstStyle>
          <a:p>
            <a:fld id="{F955CBD4-94F8-44FA-8D20-FCCC5B81EE60}"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endParaRPr lang="it-IT">
              <a:solidFill>
                <a:srgbClr val="000000"/>
              </a:solidFill>
            </a:endParaRPr>
          </a:p>
        </p:txBody>
      </p:sp>
      <p:sp>
        <p:nvSpPr>
          <p:cNvPr id="4" name="Segnaposto piè di pagina 3"/>
          <p:cNvSpPr>
            <a:spLocks noGrp="1"/>
          </p:cNvSpPr>
          <p:nvPr>
            <p:ph type="ftr" sz="quarter" idx="11"/>
          </p:nvPr>
        </p:nvSpPr>
        <p:spPr/>
        <p:txBody>
          <a:bodyPr/>
          <a:lstStyle>
            <a:lvl1pPr>
              <a:defRPr/>
            </a:lvl1pPr>
          </a:lstStyle>
          <a:p>
            <a:endParaRPr lang="it-IT">
              <a:solidFill>
                <a:srgbClr val="000000"/>
              </a:solidFill>
            </a:endParaRPr>
          </a:p>
        </p:txBody>
      </p:sp>
      <p:sp>
        <p:nvSpPr>
          <p:cNvPr id="5" name="Segnaposto numero diapositiva 4"/>
          <p:cNvSpPr>
            <a:spLocks noGrp="1"/>
          </p:cNvSpPr>
          <p:nvPr>
            <p:ph type="sldNum" sz="quarter" idx="12"/>
          </p:nvPr>
        </p:nvSpPr>
        <p:spPr/>
        <p:txBody>
          <a:bodyPr/>
          <a:lstStyle>
            <a:lvl1pPr>
              <a:defRPr/>
            </a:lvl1pPr>
          </a:lstStyle>
          <a:p>
            <a:fld id="{E8BDD35F-B81D-4D1F-AA76-36A5BAA266B5}"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it-IT">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A6DC8144-33CB-4301-829F-F710074D4AC9}"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AEEB214E-777E-4F51-9C0E-791A4BF6DBD9}"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67F249BD-152F-4E4E-A896-243E5054ADBC}"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B81970C7-FC7A-4A7C-AF3D-84AB1CD91EA2}"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6E28B14C-1EFA-4D62-A34D-DD71B2EC81A2}" type="slidenum">
              <a:rPr lang="it-IT">
                <a:solidFill>
                  <a:srgbClr val="000000"/>
                </a:solidFill>
              </a:rPr>
              <a:pPr/>
              <a:t>‹N›</a:t>
            </a:fld>
            <a:endParaRPr lang="it-IT">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charset="0"/>
                <a:cs typeface="+mn-cs"/>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charset="0"/>
                <a:cs typeface="+mn-cs"/>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charset="0"/>
                <a:cs typeface="+mn-cs"/>
              </a:defRPr>
            </a:lvl1pPr>
          </a:lstStyle>
          <a:p>
            <a:pPr>
              <a:defRPr/>
            </a:pPr>
            <a:fld id="{909CDB7B-31E8-415D-9F63-15CF5FE21A07}"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4337" r:id="rId1"/>
    <p:sldLayoutId id="2147484338" r:id="rId2"/>
    <p:sldLayoutId id="2147484339" r:id="rId3"/>
    <p:sldLayoutId id="2147484340" r:id="rId4"/>
    <p:sldLayoutId id="2147484341" r:id="rId5"/>
    <p:sldLayoutId id="2147484342" r:id="rId6"/>
    <p:sldLayoutId id="2147484343" r:id="rId7"/>
    <p:sldLayoutId id="2147484344" r:id="rId8"/>
    <p:sldLayoutId id="2147484345" r:id="rId9"/>
    <p:sldLayoutId id="2147484346" r:id="rId10"/>
    <p:sldLayoutId id="2147484347" r:id="rId11"/>
  </p:sldLayoutIdLst>
  <p:transition spd="slow">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7A0B5E7F-5019-462F-8DAF-4606630D13C1}" type="datetimeFigureOut">
              <a:rPr lang="it-IT" smtClean="0">
                <a:solidFill>
                  <a:prstClr val="black">
                    <a:tint val="75000"/>
                  </a:prstClr>
                </a:solidFill>
                <a:latin typeface="Calibri"/>
                <a:cs typeface="+mn-cs"/>
              </a:rPr>
              <a:pPr fontAlgn="auto">
                <a:spcBef>
                  <a:spcPts val="0"/>
                </a:spcBef>
                <a:spcAft>
                  <a:spcPts val="0"/>
                </a:spcAft>
              </a:pPr>
              <a:t>01/03/2023</a:t>
            </a:fld>
            <a:endParaRPr lang="it-IT">
              <a:solidFill>
                <a:prstClr val="black">
                  <a:tint val="75000"/>
                </a:prstClr>
              </a:solidFill>
              <a:latin typeface="Calibri"/>
              <a:cs typeface="+mn-cs"/>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it-IT">
              <a:solidFill>
                <a:prstClr val="black">
                  <a:tint val="75000"/>
                </a:prstClr>
              </a:solidFill>
              <a:latin typeface="Calibri"/>
              <a:cs typeface="+mn-cs"/>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55270C7B-9D6D-42A1-A015-D6CBFE5A69FE}" type="slidenum">
              <a:rPr lang="it-IT" smtClean="0">
                <a:solidFill>
                  <a:prstClr val="black">
                    <a:tint val="75000"/>
                  </a:prstClr>
                </a:solidFill>
                <a:latin typeface="Calibri"/>
                <a:cs typeface="+mn-cs"/>
              </a:rPr>
              <a:pPr fontAlgn="auto">
                <a:spcBef>
                  <a:spcPts val="0"/>
                </a:spcBef>
                <a:spcAft>
                  <a:spcPts val="0"/>
                </a:spcAft>
              </a:pPr>
              <a:t>‹N›</a:t>
            </a:fld>
            <a:endParaRPr lang="it-IT">
              <a:solidFill>
                <a:prstClr val="black">
                  <a:tint val="75000"/>
                </a:prstClr>
              </a:solidFill>
              <a:latin typeface="Calibri"/>
              <a:cs typeface="+mn-cs"/>
            </a:endParaRPr>
          </a:p>
        </p:txBody>
      </p:sp>
    </p:spTree>
  </p:cSld>
  <p:clrMap bg1="lt1" tx1="dk1" bg2="lt2" tx2="dk2" accent1="accent1" accent2="accent2" accent3="accent3" accent4="accent4" accent5="accent5" accent6="accent6" hlink="hlink" folHlink="folHlink"/>
  <p:sldLayoutIdLst>
    <p:sldLayoutId id="2147484494" r:id="rId1"/>
    <p:sldLayoutId id="2147484495" r:id="rId2"/>
    <p:sldLayoutId id="2147484496" r:id="rId3"/>
    <p:sldLayoutId id="2147484497" r:id="rId4"/>
    <p:sldLayoutId id="2147484498" r:id="rId5"/>
    <p:sldLayoutId id="2147484499" r:id="rId6"/>
    <p:sldLayoutId id="2147484500" r:id="rId7"/>
    <p:sldLayoutId id="2147484501" r:id="rId8"/>
    <p:sldLayoutId id="2147484502" r:id="rId9"/>
    <p:sldLayoutId id="2147484503" r:id="rId10"/>
    <p:sldLayoutId id="214748450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3315"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a:cs typeface="+mn-cs"/>
              </a:defRPr>
            </a:lvl1pPr>
          </a:lstStyle>
          <a:p>
            <a:pPr>
              <a:defRPr/>
            </a:pPr>
            <a:fld id="{7ED72B68-04B3-4F5B-AF93-4F61280867AD}" type="datetimeFigureOut">
              <a:rPr lang="it-IT">
                <a:solidFill>
                  <a:prstClr val="black">
                    <a:tint val="75000"/>
                  </a:prstClr>
                </a:solidFill>
              </a:rPr>
              <a:pPr>
                <a:defRPr/>
              </a:pPr>
              <a:t>01/03/2023</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a:cs typeface="+mn-c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a:cs typeface="+mn-cs"/>
              </a:defRPr>
            </a:lvl1pPr>
          </a:lstStyle>
          <a:p>
            <a:pPr>
              <a:defRPr/>
            </a:pPr>
            <a:fld id="{AF3AE798-EE98-4936-A2B9-5FD392E5769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480485916"/>
      </p:ext>
    </p:extLst>
  </p:cSld>
  <p:clrMap bg1="lt1" tx1="dk1" bg2="lt2" tx2="dk2" accent1="accent1" accent2="accent2" accent3="accent3" accent4="accent4" accent5="accent5" accent6="accent6" hlink="hlink" folHlink="folHlink"/>
  <p:sldLayoutIdLst>
    <p:sldLayoutId id="2147484518" r:id="rId1"/>
    <p:sldLayoutId id="2147484519" r:id="rId2"/>
    <p:sldLayoutId id="2147484520" r:id="rId3"/>
    <p:sldLayoutId id="2147484521" r:id="rId4"/>
    <p:sldLayoutId id="2147484522" r:id="rId5"/>
    <p:sldLayoutId id="2147484523" r:id="rId6"/>
    <p:sldLayoutId id="2147484524" r:id="rId7"/>
    <p:sldLayoutId id="2147484525" r:id="rId8"/>
    <p:sldLayoutId id="2147484526" r:id="rId9"/>
    <p:sldLayoutId id="2147484527" r:id="rId10"/>
    <p:sldLayoutId id="214748452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charset="0"/>
                <a:cs typeface="+mn-cs"/>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charset="0"/>
                <a:cs typeface="+mn-cs"/>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charset="0"/>
                <a:cs typeface="+mn-cs"/>
              </a:defRPr>
            </a:lvl1pPr>
          </a:lstStyle>
          <a:p>
            <a:pPr>
              <a:defRPr/>
            </a:pPr>
            <a:fld id="{F9277F82-0583-4634-AA13-6DE3D7373735}"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4590" r:id="rId1"/>
    <p:sldLayoutId id="2147484591" r:id="rId2"/>
    <p:sldLayoutId id="2147484592" r:id="rId3"/>
    <p:sldLayoutId id="2147484593" r:id="rId4"/>
    <p:sldLayoutId id="2147484594" r:id="rId5"/>
    <p:sldLayoutId id="2147484595" r:id="rId6"/>
    <p:sldLayoutId id="2147484596" r:id="rId7"/>
    <p:sldLayoutId id="2147484597" r:id="rId8"/>
    <p:sldLayoutId id="2147484598" r:id="rId9"/>
    <p:sldLayoutId id="2147484599" r:id="rId10"/>
    <p:sldLayoutId id="214748460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charset="0"/>
                <a:cs typeface="+mn-cs"/>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charset="0"/>
                <a:cs typeface="+mn-cs"/>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charset="0"/>
                <a:cs typeface="+mn-cs"/>
              </a:defRPr>
            </a:lvl1pPr>
          </a:lstStyle>
          <a:p>
            <a:pPr>
              <a:defRPr/>
            </a:pPr>
            <a:fld id="{3B42EC5A-22E4-4BA4-9DD0-3E8D7BA2BD7B}"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4602" r:id="rId1"/>
    <p:sldLayoutId id="2147484603" r:id="rId2"/>
    <p:sldLayoutId id="2147484604" r:id="rId3"/>
    <p:sldLayoutId id="2147484605" r:id="rId4"/>
    <p:sldLayoutId id="2147484606" r:id="rId5"/>
    <p:sldLayoutId id="2147484607" r:id="rId6"/>
    <p:sldLayoutId id="2147484608" r:id="rId7"/>
    <p:sldLayoutId id="2147484609" r:id="rId8"/>
    <p:sldLayoutId id="2147484610" r:id="rId9"/>
    <p:sldLayoutId id="2147484611" r:id="rId10"/>
    <p:sldLayoutId id="2147484612" r:id="rId11"/>
  </p:sldLayoutIdLst>
  <p:transition spd="slow">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614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charset="0"/>
                <a:cs typeface="+mn-cs"/>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charset="0"/>
                <a:cs typeface="+mn-cs"/>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charset="0"/>
                <a:cs typeface="+mn-cs"/>
              </a:defRPr>
            </a:lvl1pPr>
          </a:lstStyle>
          <a:p>
            <a:pPr>
              <a:defRPr/>
            </a:pPr>
            <a:fld id="{16333816-0B94-4255-A0BB-6A98C801EAFF}"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614" r:id="rId1"/>
    <p:sldLayoutId id="2147484615" r:id="rId2"/>
    <p:sldLayoutId id="2147484616" r:id="rId3"/>
    <p:sldLayoutId id="2147484617" r:id="rId4"/>
    <p:sldLayoutId id="2147484618" r:id="rId5"/>
    <p:sldLayoutId id="2147484619" r:id="rId6"/>
    <p:sldLayoutId id="2147484620" r:id="rId7"/>
    <p:sldLayoutId id="2147484621" r:id="rId8"/>
    <p:sldLayoutId id="2147484622" r:id="rId9"/>
    <p:sldLayoutId id="2147484623" r:id="rId10"/>
    <p:sldLayoutId id="2147484624" r:id="rId11"/>
  </p:sldLayoutIdLst>
  <p:transition spd="med">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charset="0"/>
                <a:cs typeface="+mn-cs"/>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charset="0"/>
                <a:cs typeface="+mn-cs"/>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charset="0"/>
                <a:cs typeface="+mn-cs"/>
              </a:defRPr>
            </a:lvl1pPr>
          </a:lstStyle>
          <a:p>
            <a:pPr>
              <a:defRPr/>
            </a:pPr>
            <a:fld id="{F963BDE3-0AA2-4B45-8812-8499DC78439A}"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4626" r:id="rId1"/>
    <p:sldLayoutId id="2147484627" r:id="rId2"/>
    <p:sldLayoutId id="2147484628" r:id="rId3"/>
    <p:sldLayoutId id="2147484629" r:id="rId4"/>
    <p:sldLayoutId id="2147484630" r:id="rId5"/>
    <p:sldLayoutId id="2147484631" r:id="rId6"/>
    <p:sldLayoutId id="2147484632" r:id="rId7"/>
    <p:sldLayoutId id="2147484633" r:id="rId8"/>
    <p:sldLayoutId id="2147484634" r:id="rId9"/>
    <p:sldLayoutId id="2147484635" r:id="rId10"/>
    <p:sldLayoutId id="214748463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614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mn-lt"/>
                <a:cs typeface="+mn-cs"/>
              </a:defRPr>
            </a:lvl1pPr>
          </a:lstStyle>
          <a:p>
            <a:pPr>
              <a:defRPr/>
            </a:pPr>
            <a:fld id="{F4C86B9F-3471-4ECD-96D4-D06412E5F0F8}" type="datetimeFigureOut">
              <a:rPr lang="it-IT">
                <a:solidFill>
                  <a:prstClr val="black">
                    <a:tint val="75000"/>
                  </a:prstClr>
                </a:solidFill>
              </a:rPr>
              <a:pPr>
                <a:defRPr/>
              </a:pPr>
              <a:t>01/03/2023</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mn-lt"/>
                <a:cs typeface="+mn-c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mn-lt"/>
                <a:cs typeface="+mn-cs"/>
              </a:defRPr>
            </a:lvl1pPr>
          </a:lstStyle>
          <a:p>
            <a:pPr>
              <a:defRPr/>
            </a:pPr>
            <a:fld id="{5789D3A0-9E6E-4C55-8174-C2E5DACF701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392930875"/>
      </p:ext>
    </p:extLst>
  </p:cSld>
  <p:clrMap bg1="lt1" tx1="dk1" bg2="lt2" tx2="dk2" accent1="accent1" accent2="accent2" accent3="accent3" accent4="accent4" accent5="accent5" accent6="accent6" hlink="hlink" folHlink="folHlink"/>
  <p:sldLayoutIdLst>
    <p:sldLayoutId id="2147484650" r:id="rId1"/>
    <p:sldLayoutId id="2147484651" r:id="rId2"/>
    <p:sldLayoutId id="2147484652" r:id="rId3"/>
    <p:sldLayoutId id="2147484653" r:id="rId4"/>
    <p:sldLayoutId id="2147484654" r:id="rId5"/>
    <p:sldLayoutId id="2147484655" r:id="rId6"/>
    <p:sldLayoutId id="2147484656" r:id="rId7"/>
    <p:sldLayoutId id="2147484657" r:id="rId8"/>
    <p:sldLayoutId id="2147484658" r:id="rId9"/>
    <p:sldLayoutId id="2147484659" r:id="rId10"/>
    <p:sldLayoutId id="214748466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638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smtClean="0">
                <a:solidFill>
                  <a:schemeClr val="tx1">
                    <a:tint val="75000"/>
                  </a:schemeClr>
                </a:solidFill>
                <a:cs typeface="+mn-cs"/>
              </a:defRPr>
            </a:lvl1pPr>
          </a:lstStyle>
          <a:p>
            <a:pPr>
              <a:defRPr/>
            </a:pPr>
            <a:fld id="{A9337668-2F71-4652-B26E-2ECEE6E5B7C6}" type="datetimeFigureOut">
              <a:rPr lang="it-IT">
                <a:solidFill>
                  <a:prstClr val="black">
                    <a:tint val="75000"/>
                  </a:prstClr>
                </a:solidFill>
              </a:rPr>
              <a:pPr>
                <a:defRPr/>
              </a:pPr>
              <a:t>01/03/2023</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cs typeface="+mn-c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smtClean="0">
                <a:solidFill>
                  <a:schemeClr val="tx1">
                    <a:tint val="75000"/>
                  </a:schemeClr>
                </a:solidFill>
                <a:cs typeface="+mn-cs"/>
              </a:defRPr>
            </a:lvl1pPr>
          </a:lstStyle>
          <a:p>
            <a:pPr>
              <a:defRPr/>
            </a:pPr>
            <a:fld id="{C20F3373-4E05-4531-B5B4-63EC132481B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737378711"/>
      </p:ext>
    </p:extLst>
  </p:cSld>
  <p:clrMap bg1="lt1" tx1="dk1" bg2="lt2" tx2="dk2" accent1="accent1" accent2="accent2" accent3="accent3" accent4="accent4" accent5="accent5" accent6="accent6" hlink="hlink" folHlink="folHlink"/>
  <p:sldLayoutIdLst>
    <p:sldLayoutId id="2147484686" r:id="rId1"/>
    <p:sldLayoutId id="2147484687" r:id="rId2"/>
    <p:sldLayoutId id="2147484688" r:id="rId3"/>
    <p:sldLayoutId id="2147484689" r:id="rId4"/>
    <p:sldLayoutId id="2147484690" r:id="rId5"/>
    <p:sldLayoutId id="2147484691" r:id="rId6"/>
    <p:sldLayoutId id="2147484692" r:id="rId7"/>
    <p:sldLayoutId id="2147484693" r:id="rId8"/>
    <p:sldLayoutId id="2147484694" r:id="rId9"/>
    <p:sldLayoutId id="2147484695" r:id="rId10"/>
    <p:sldLayoutId id="2147484696"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charset="0"/>
                <a:cs typeface="+mn-cs"/>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charset="0"/>
                <a:cs typeface="+mn-cs"/>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charset="0"/>
                <a:cs typeface="+mn-cs"/>
              </a:defRPr>
            </a:lvl1pPr>
          </a:lstStyle>
          <a:p>
            <a:pPr>
              <a:defRPr/>
            </a:pPr>
            <a:fld id="{C879F26F-A91F-4DBB-AD65-1DA86FC41AF5}"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4348" r:id="rId1"/>
    <p:sldLayoutId id="2147484349" r:id="rId2"/>
    <p:sldLayoutId id="2147484350" r:id="rId3"/>
    <p:sldLayoutId id="2147484351" r:id="rId4"/>
    <p:sldLayoutId id="2147484352" r:id="rId5"/>
    <p:sldLayoutId id="2147484353" r:id="rId6"/>
    <p:sldLayoutId id="2147484354" r:id="rId7"/>
    <p:sldLayoutId id="2147484355" r:id="rId8"/>
    <p:sldLayoutId id="2147484356" r:id="rId9"/>
    <p:sldLayoutId id="2147484357" r:id="rId10"/>
    <p:sldLayoutId id="214748435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4099"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charset="0"/>
                <a:cs typeface="+mn-cs"/>
              </a:defRPr>
            </a:lvl1pPr>
          </a:lstStyle>
          <a:p>
            <a:pPr>
              <a:defRPr/>
            </a:pPr>
            <a:fld id="{8CC8858F-FBB4-42F7-8F89-AADAA8263F1C}" type="datetimeFigureOut">
              <a:rPr lang="it-IT"/>
              <a:pPr>
                <a:defRPr/>
              </a:pPr>
              <a:t>01/03/2023</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charset="0"/>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charset="0"/>
                <a:cs typeface="+mn-cs"/>
              </a:defRPr>
            </a:lvl1pPr>
          </a:lstStyle>
          <a:p>
            <a:pPr>
              <a:defRPr/>
            </a:pPr>
            <a:fld id="{D4A0EE85-DF2F-4C85-9211-C24C8D4F8701}"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370" r:id="rId1"/>
    <p:sldLayoutId id="2147484371" r:id="rId2"/>
    <p:sldLayoutId id="2147484372" r:id="rId3"/>
    <p:sldLayoutId id="2147484373" r:id="rId4"/>
    <p:sldLayoutId id="2147484374" r:id="rId5"/>
    <p:sldLayoutId id="2147484375" r:id="rId6"/>
    <p:sldLayoutId id="2147484376" r:id="rId7"/>
    <p:sldLayoutId id="2147484377" r:id="rId8"/>
    <p:sldLayoutId id="2147484378" r:id="rId9"/>
    <p:sldLayoutId id="2147484379" r:id="rId10"/>
    <p:sldLayoutId id="2147484380" r:id="rId11"/>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512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fontAlgn="auto" hangingPunct="0">
              <a:spcBef>
                <a:spcPts val="0"/>
              </a:spcBef>
              <a:spcAft>
                <a:spcPts val="0"/>
              </a:spcAft>
              <a:defRPr sz="1400">
                <a:latin typeface="+mn-lt"/>
                <a:cs typeface="+mn-cs"/>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fontAlgn="auto" hangingPunct="0">
              <a:spcBef>
                <a:spcPts val="0"/>
              </a:spcBef>
              <a:spcAft>
                <a:spcPts val="0"/>
              </a:spcAft>
              <a:defRPr sz="1400">
                <a:latin typeface="+mn-lt"/>
                <a:cs typeface="+mn-cs"/>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fontAlgn="auto" hangingPunct="0">
              <a:spcBef>
                <a:spcPts val="0"/>
              </a:spcBef>
              <a:spcAft>
                <a:spcPts val="0"/>
              </a:spcAft>
              <a:defRPr sz="1400">
                <a:latin typeface="+mn-lt"/>
                <a:cs typeface="+mn-cs"/>
              </a:defRPr>
            </a:lvl1pPr>
          </a:lstStyle>
          <a:p>
            <a:pPr>
              <a:defRPr/>
            </a:pPr>
            <a:fld id="{B4CD2EC3-05E4-40C7-82D7-4F3B333E5976}"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381" r:id="rId1"/>
    <p:sldLayoutId id="2147484382" r:id="rId2"/>
    <p:sldLayoutId id="2147484383" r:id="rId3"/>
    <p:sldLayoutId id="2147484384" r:id="rId4"/>
    <p:sldLayoutId id="2147484385" r:id="rId5"/>
    <p:sldLayoutId id="2147484386" r:id="rId6"/>
    <p:sldLayoutId id="2147484387" r:id="rId7"/>
    <p:sldLayoutId id="2147484388" r:id="rId8"/>
    <p:sldLayoutId id="2147484389" r:id="rId9"/>
    <p:sldLayoutId id="2147484390" r:id="rId10"/>
    <p:sldLayoutId id="2147484391" r:id="rId11"/>
  </p:sldLayoutIdLst>
  <p:transition spd="med">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614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mn-lt"/>
                <a:cs typeface="+mn-cs"/>
              </a:defRPr>
            </a:lvl1pPr>
          </a:lstStyle>
          <a:p>
            <a:pPr>
              <a:defRPr/>
            </a:pPr>
            <a:fld id="{F4C86B9F-3471-4ECD-96D4-D06412E5F0F8}" type="datetimeFigureOut">
              <a:rPr lang="it-IT"/>
              <a:pPr>
                <a:defRPr/>
              </a:pPr>
              <a:t>01/03/2023</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mn-lt"/>
                <a:cs typeface="+mn-cs"/>
              </a:defRPr>
            </a:lvl1pPr>
          </a:lstStyle>
          <a:p>
            <a:pPr>
              <a:defRPr/>
            </a:pPr>
            <a:fld id="{5789D3A0-9E6E-4C55-8174-C2E5DACF7015}"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392" r:id="rId1"/>
    <p:sldLayoutId id="2147484393" r:id="rId2"/>
    <p:sldLayoutId id="2147484394" r:id="rId3"/>
    <p:sldLayoutId id="2147484395" r:id="rId4"/>
    <p:sldLayoutId id="2147484396" r:id="rId5"/>
    <p:sldLayoutId id="2147484397" r:id="rId6"/>
    <p:sldLayoutId id="2147484398" r:id="rId7"/>
    <p:sldLayoutId id="2147484399" r:id="rId8"/>
    <p:sldLayoutId id="2147484400" r:id="rId9"/>
    <p:sldLayoutId id="2147484401" r:id="rId10"/>
    <p:sldLayoutId id="214748440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7171"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Times"/>
                <a:cs typeface="+mn-cs"/>
              </a:defRPr>
            </a:lvl1pPr>
          </a:lstStyle>
          <a:p>
            <a:pPr>
              <a:defRPr/>
            </a:pPr>
            <a:fld id="{4987CCB6-6642-427F-8D4A-6E6F421A916F}" type="datetimeFigureOut">
              <a:rPr lang="it-IT"/>
              <a:pPr>
                <a:defRPr/>
              </a:pPr>
              <a:t>01/03/2023</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Times"/>
                <a:cs typeface="+mn-cs"/>
              </a:defRPr>
            </a:lvl1pPr>
          </a:lstStyle>
          <a:p>
            <a:pPr>
              <a:defRPr/>
            </a:pPr>
            <a:fld id="{ACEE3F19-56DC-4ADD-A9F7-A1B0EFA22F94}"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403" r:id="rId1"/>
    <p:sldLayoutId id="2147484404" r:id="rId2"/>
    <p:sldLayoutId id="2147484405" r:id="rId3"/>
    <p:sldLayoutId id="2147484406" r:id="rId4"/>
    <p:sldLayoutId id="2147484407" r:id="rId5"/>
    <p:sldLayoutId id="2147484408" r:id="rId6"/>
    <p:sldLayoutId id="2147484409" r:id="rId7"/>
    <p:sldLayoutId id="2147484410" r:id="rId8"/>
    <p:sldLayoutId id="2147484411" r:id="rId9"/>
    <p:sldLayoutId id="2147484412" r:id="rId10"/>
    <p:sldLayoutId id="214748441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pPr>
              <a:defRPr/>
            </a:pPr>
            <a:fld id="{10A2B09E-DFFE-44CC-BF8E-D20B66AA8040}"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4414" r:id="rId1"/>
    <p:sldLayoutId id="2147484415" r:id="rId2"/>
    <p:sldLayoutId id="2147484416" r:id="rId3"/>
    <p:sldLayoutId id="2147484417" r:id="rId4"/>
    <p:sldLayoutId id="2147484418" r:id="rId5"/>
    <p:sldLayoutId id="2147484419" r:id="rId6"/>
    <p:sldLayoutId id="2147484420" r:id="rId7"/>
    <p:sldLayoutId id="2147484421" r:id="rId8"/>
    <p:sldLayoutId id="2147484422" r:id="rId9"/>
    <p:sldLayoutId id="2147484423" r:id="rId10"/>
    <p:sldLayoutId id="2147484424"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email">
            <a:extLst>
              <a:ext uri="{28A0092B-C50C-407E-A947-70E740481C1C}">
                <a14:useLocalDpi xmlns:a14="http://schemas.microsoft.com/office/drawing/2010/main" xmlns="" val="0"/>
              </a:ext>
            </a:extLst>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it-IT">
              <a:solidFill>
                <a:srgbClr val="000000"/>
              </a:solidFill>
              <a:latin typeface="Times New Roman" pitchFamily="18" charset="0"/>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it-IT">
              <a:solidFill>
                <a:srgbClr val="000000"/>
              </a:solidFill>
              <a:latin typeface="Times New Roman" pitchFamily="18" charset="0"/>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6D60FAB-F084-4F58-9146-2D5023A3AACC}" type="slidenum">
              <a:rPr lang="it-IT">
                <a:solidFill>
                  <a:srgbClr val="000000"/>
                </a:solidFill>
                <a:latin typeface="Times New Roman" pitchFamily="18" charset="0"/>
                <a:cs typeface="+mn-cs"/>
              </a:rPr>
              <a:pPr/>
              <a:t>‹N›</a:t>
            </a:fld>
            <a:endParaRPr lang="it-IT">
              <a:solidFill>
                <a:srgbClr val="000000"/>
              </a:solidFill>
              <a:latin typeface="Times New Roman" pitchFamily="18" charset="0"/>
              <a:cs typeface="+mn-cs"/>
            </a:endParaRPr>
          </a:p>
        </p:txBody>
      </p:sp>
    </p:spTree>
  </p:cSld>
  <p:clrMap bg1="lt1" tx1="dk1" bg2="lt2" tx2="dk2" accent1="accent1" accent2="accent2" accent3="accent3" accent4="accent4" accent5="accent5" accent6="accent6" hlink="hlink" folHlink="folHlink"/>
  <p:sldLayoutIdLst>
    <p:sldLayoutId id="2147484470" r:id="rId1"/>
    <p:sldLayoutId id="2147484471" r:id="rId2"/>
    <p:sldLayoutId id="2147484472" r:id="rId3"/>
    <p:sldLayoutId id="2147484473" r:id="rId4"/>
    <p:sldLayoutId id="2147484474" r:id="rId5"/>
    <p:sldLayoutId id="2147484475" r:id="rId6"/>
    <p:sldLayoutId id="2147484476" r:id="rId7"/>
    <p:sldLayoutId id="2147484477" r:id="rId8"/>
    <p:sldLayoutId id="2147484478" r:id="rId9"/>
    <p:sldLayoutId id="2147484479" r:id="rId10"/>
    <p:sldLayoutId id="2147484480"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email">
            <a:extLst>
              <a:ext uri="{28A0092B-C50C-407E-A947-70E740481C1C}">
                <a14:useLocalDpi xmlns:a14="http://schemas.microsoft.com/office/drawing/2010/main" xmlns="" val="0"/>
              </a:ext>
            </a:extLst>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it-IT">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it-IT">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6D60FAB-F084-4F58-9146-2D5023A3AACC}" type="slidenum">
              <a:rPr lang="it-IT">
                <a:solidFill>
                  <a:srgbClr val="000000"/>
                </a:solidFill>
                <a:latin typeface="Times New Roman" pitchFamily="18" charset="0"/>
              </a:rPr>
              <a:pPr/>
              <a:t>‹N›</a:t>
            </a:fld>
            <a:endParaRPr lang="it-IT">
              <a:solidFill>
                <a:srgbClr val="000000"/>
              </a:solidFill>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4482" r:id="rId1"/>
    <p:sldLayoutId id="2147484483" r:id="rId2"/>
    <p:sldLayoutId id="2147484484" r:id="rId3"/>
    <p:sldLayoutId id="2147484485" r:id="rId4"/>
    <p:sldLayoutId id="2147484486" r:id="rId5"/>
    <p:sldLayoutId id="2147484487" r:id="rId6"/>
    <p:sldLayoutId id="2147484488" r:id="rId7"/>
    <p:sldLayoutId id="2147484489" r:id="rId8"/>
    <p:sldLayoutId id="2147484490" r:id="rId9"/>
    <p:sldLayoutId id="2147484491" r:id="rId10"/>
    <p:sldLayoutId id="2147484492"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0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hyperlink" Target="https://www.google.it/url?sa=i&amp;rct=j&amp;q=&amp;esrc=s&amp;source=images&amp;cd=&amp;cad=rja&amp;uact=8&amp;ved=0ahUKEwjrj_PVo6_SAhVF6RQKHTzcA0oQjRwIBw&amp;url=http://www.consolata.org/new/index.php/spiritualita/domenica-missionaria/item/390-i-domenica-di-quaresima&amp;bvm=bv.148073327,d.ZGg&amp;psig=AFQjCNF2G01kJtulqi9Haw5EEWMEZUFF8Q&amp;ust=1488249307631024" TargetMode="External"/><Relationship Id="rId1" Type="http://schemas.openxmlformats.org/officeDocument/2006/relationships/slideLayout" Target="../slideLayouts/slideLayout6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0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1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0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2.xml"/></Relationships>
</file>

<file path=ppt/slides/_rels/slide10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2.xml"/></Relationships>
</file>

<file path=ppt/slides/_rels/slide10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2.xml"/></Relationships>
</file>

<file path=ppt/slides/_rels/slide10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62.xml"/></Relationships>
</file>

<file path=ppt/slides/_rels/slide10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6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62.xml"/></Relationships>
</file>

<file path=ppt/slides/_rels/slide11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2.xml"/></Relationships>
</file>

<file path=ppt/slides/_rels/slide11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2.xml"/></Relationships>
</file>

<file path=ppt/slides/_rels/slide11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62.xml"/></Relationships>
</file>

<file path=ppt/slides/_rels/slide11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62.xml"/></Relationships>
</file>

<file path=ppt/slides/_rels/slide11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2.xml"/></Relationships>
</file>

<file path=ppt/slides/_rels/slide11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6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6.png"/><Relationship Id="rId1" Type="http://schemas.openxmlformats.org/officeDocument/2006/relationships/slideLayout" Target="../slideLayouts/slideLayout29.xml"/></Relationships>
</file>

<file path=ppt/slides/_rels/slide1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6.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7.png"/><Relationship Id="rId1" Type="http://schemas.openxmlformats.org/officeDocument/2006/relationships/slideLayout" Target="../slideLayouts/slideLayout29.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72.xml"/></Relationships>
</file>

<file path=ppt/slides/_rels/slide123.xml.rels><?xml version="1.0" encoding="UTF-8" standalone="yes"?>
<Relationships xmlns="http://schemas.openxmlformats.org/package/2006/relationships"><Relationship Id="rId2" Type="http://schemas.openxmlformats.org/officeDocument/2006/relationships/image" Target="../media/image89.gif"/><Relationship Id="rId1" Type="http://schemas.openxmlformats.org/officeDocument/2006/relationships/slideLayout" Target="../slideLayouts/slideLayout172.xml"/></Relationships>
</file>

<file path=ppt/slides/_rels/slide12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9.xml"/></Relationships>
</file>

<file path=ppt/slides/_rels/slide12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90.xml"/></Relationships>
</file>

<file path=ppt/slides/_rels/slide12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90.xml"/></Relationships>
</file>

<file path=ppt/slides/_rels/slide12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90.xml"/></Relationships>
</file>

<file path=ppt/slides/_rels/slide12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90.xml"/></Relationships>
</file>

<file path=ppt/slides/_rels/slide12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90.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9.xml"/></Relationships>
</file>

<file path=ppt/slides/_rels/slide13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9.xml"/></Relationships>
</file>

<file path=ppt/slides/_rels/slide13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9.xml"/></Relationships>
</file>

<file path=ppt/slides/_rels/slide13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9.xml"/></Relationships>
</file>

<file path=ppt/slides/_rels/slide1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8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3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3.xml"/></Relationships>
</file>

<file path=ppt/slides/_rels/slide13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3.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14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3.xml"/></Relationships>
</file>

<file path=ppt/slides/_rels/slide141.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3.xml"/></Relationships>
</file>

<file path=ppt/slides/_rels/slide14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73.xml"/></Relationships>
</file>

<file path=ppt/slides/_rels/slide143.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3.xml"/></Relationships>
</file>

<file path=ppt/slides/_rels/slide14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15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39.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39.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39.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39.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9.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9.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50.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0.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0.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0.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0.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0.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0.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0.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0.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0.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0.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0.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0.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0.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0.xml"/></Relationships>
</file>

<file path=ppt/slides/_rels/slide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0.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0.xml"/></Relationships>
</file>

<file path=ppt/slides/_rels/slide4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0.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0.xml"/></Relationships>
</file>

<file path=ppt/slides/_rels/slide5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0.xml"/></Relationships>
</file>

<file path=ppt/slides/_rels/slide5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0.xml"/></Relationships>
</file>

<file path=ppt/slides/_rels/slide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0.xml"/></Relationships>
</file>

<file path=ppt/slides/_rels/slide5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0.xml"/></Relationships>
</file>

<file path=ppt/slides/_rels/slide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0.xml"/></Relationships>
</file>

<file path=ppt/slides/_rels/slide5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50.xml"/></Relationships>
</file>

<file path=ppt/slides/_rels/slide5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0.xml"/></Relationships>
</file>

<file path=ppt/slides/_rels/slide5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0.xml"/></Relationships>
</file>

<file path=ppt/slides/_rels/slide5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50.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50.xml"/></Relationships>
</file>

<file path=ppt/slides/_rels/slide6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50.xml"/></Relationships>
</file>

<file path=ppt/slides/_rels/slide6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50.xml"/></Relationships>
</file>

<file path=ppt/slides/_rels/slide6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50.xml"/></Relationships>
</file>

<file path=ppt/slides/_rels/slide6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0.xml"/></Relationships>
</file>

<file path=ppt/slides/_rels/slide6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50.xml"/></Relationships>
</file>

<file path=ppt/slides/_rels/slide6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50.xml"/></Relationships>
</file>

<file path=ppt/slides/_rels/slide6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39.xml"/></Relationships>
</file>

<file path=ppt/slides/_rels/slide6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7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77.xml"/></Relationships>
</file>

<file path=ppt/slides/_rels/slide7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78.xml"/></Relationships>
</file>

<file path=ppt/slides/_rels/slide7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83.xml"/></Relationships>
</file>

<file path=ppt/slides/_rels/slide7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83.xml"/></Relationships>
</file>

<file path=ppt/slides/_rels/slide7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83.xml"/></Relationships>
</file>

<file path=ppt/slides/_rels/slide77.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183.xml"/></Relationships>
</file>

<file path=ppt/slides/_rels/slide7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83.xml"/></Relationships>
</file>

<file path=ppt/slides/_rels/slide7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83.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83.xml"/></Relationships>
</file>

<file path=ppt/slides/_rels/slide8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83.xml"/></Relationships>
</file>

<file path=ppt/slides/_rels/slide8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83.xml"/></Relationships>
</file>

<file path=ppt/slides/_rels/slide8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83.xml"/></Relationships>
</file>

<file path=ppt/slides/_rels/slide8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83.xml"/></Relationships>
</file>

<file path=ppt/slides/_rels/slide8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83.xml"/></Relationships>
</file>

<file path=ppt/slides/_rels/slide8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83.xml"/></Relationships>
</file>

<file path=ppt/slides/_rels/slide8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8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51.xml"/></Relationships>
</file>

<file path=ppt/slides/_rels/slide9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51.xml"/></Relationships>
</file>

<file path=ppt/slides/_rels/slide9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51.xml"/></Relationships>
</file>

<file path=ppt/slides/_rels/slide9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51.xml"/></Relationships>
</file>

<file path=ppt/slides/_rels/slide9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5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9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9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3" descr="Samaritanacew"/>
          <p:cNvPicPr>
            <a:picLocks noChangeAspect="1" noChangeArrowheads="1"/>
          </p:cNvPicPr>
          <p:nvPr/>
        </p:nvPicPr>
        <p:blipFill>
          <a:blip r:embed="rId3" cstate="print"/>
          <a:srcRect/>
          <a:stretch>
            <a:fillRect/>
          </a:stretch>
        </p:blipFill>
        <p:spPr bwMode="auto">
          <a:xfrm>
            <a:off x="0" y="0"/>
            <a:ext cx="9072562" cy="6927279"/>
          </a:xfrm>
          <a:prstGeom prst="rect">
            <a:avLst/>
          </a:prstGeom>
          <a:noFill/>
          <a:ln w="9525">
            <a:noFill/>
            <a:miter lim="800000"/>
            <a:headEnd/>
            <a:tailEnd/>
          </a:ln>
        </p:spPr>
      </p:pic>
      <p:sp>
        <p:nvSpPr>
          <p:cNvPr id="10244" name="Text Box 4"/>
          <p:cNvSpPr txBox="1">
            <a:spLocks noChangeArrowheads="1"/>
          </p:cNvSpPr>
          <p:nvPr/>
        </p:nvSpPr>
        <p:spPr bwMode="auto">
          <a:xfrm>
            <a:off x="214282" y="214313"/>
            <a:ext cx="8929718" cy="2031325"/>
          </a:xfrm>
          <a:prstGeom prst="rect">
            <a:avLst/>
          </a:prstGeom>
          <a:noFill/>
          <a:ln w="9525">
            <a:noFill/>
            <a:miter lim="800000"/>
            <a:headEnd/>
            <a:tailEnd/>
          </a:ln>
          <a:effectLst>
            <a:outerShdw dist="45791" dir="3378596" algn="ctr" rotWithShape="0">
              <a:schemeClr val="tx1"/>
            </a:outerShdw>
          </a:effectLst>
        </p:spPr>
        <p:txBody>
          <a:bodyPr wrap="square">
            <a:spAutoFit/>
          </a:bodyPr>
          <a:lstStyle/>
          <a:p>
            <a:pPr algn="ctr" eaLnBrk="0" hangingPunct="0">
              <a:defRPr/>
            </a:pPr>
            <a:r>
              <a:rPr lang="ca-ES" sz="6600" b="1" i="1" dirty="0" smtClean="0">
                <a:solidFill>
                  <a:srgbClr val="CC3399"/>
                </a:solidFill>
                <a:latin typeface="Comic Sans MS" pitchFamily="66" charset="0"/>
              </a:rPr>
              <a:t>Terza domenica</a:t>
            </a:r>
            <a:endParaRPr lang="ca-ES" sz="6600" b="1" i="1" dirty="0">
              <a:solidFill>
                <a:srgbClr val="CC3399"/>
              </a:solidFill>
              <a:latin typeface="Comic Sans MS" pitchFamily="66" charset="0"/>
            </a:endParaRPr>
          </a:p>
          <a:p>
            <a:pPr algn="ctr" eaLnBrk="0" hangingPunct="0">
              <a:defRPr/>
            </a:pPr>
            <a:r>
              <a:rPr lang="ca-ES" sz="4800" b="1" i="1" dirty="0">
                <a:solidFill>
                  <a:srgbClr val="CC3399"/>
                </a:solidFill>
                <a:latin typeface="Comic Sans MS" pitchFamily="66" charset="0"/>
              </a:rPr>
              <a:t> </a:t>
            </a:r>
            <a:r>
              <a:rPr lang="ca-ES" sz="4400" b="1" i="1" dirty="0">
                <a:solidFill>
                  <a:srgbClr val="CC3399"/>
                </a:solidFill>
                <a:latin typeface="Comic Sans MS" pitchFamily="66" charset="0"/>
              </a:rPr>
              <a:t>di </a:t>
            </a:r>
            <a:r>
              <a:rPr lang="ca-ES" sz="6000" b="1" i="1" dirty="0">
                <a:solidFill>
                  <a:srgbClr val="CC3399"/>
                </a:solidFill>
                <a:latin typeface="Comic Sans MS" pitchFamily="66" charset="0"/>
              </a:rPr>
              <a:t>Quaresima</a:t>
            </a:r>
          </a:p>
        </p:txBody>
      </p:sp>
      <p:sp>
        <p:nvSpPr>
          <p:cNvPr id="10245" name="Text Box 5"/>
          <p:cNvSpPr txBox="1">
            <a:spLocks noChangeArrowheads="1"/>
          </p:cNvSpPr>
          <p:nvPr/>
        </p:nvSpPr>
        <p:spPr bwMode="auto">
          <a:xfrm>
            <a:off x="5286381" y="4286256"/>
            <a:ext cx="3509295" cy="1569660"/>
          </a:xfrm>
          <a:prstGeom prst="rect">
            <a:avLst/>
          </a:prstGeom>
          <a:noFill/>
          <a:ln w="9525">
            <a:noFill/>
            <a:miter lim="800000"/>
            <a:headEnd/>
            <a:tailEnd/>
          </a:ln>
          <a:effectLst>
            <a:outerShdw dist="53882" dir="2700000" algn="ctr" rotWithShape="0">
              <a:schemeClr val="bg1"/>
            </a:outerShdw>
          </a:effectLst>
        </p:spPr>
        <p:txBody>
          <a:bodyPr wrap="none">
            <a:spAutoFit/>
          </a:bodyPr>
          <a:lstStyle/>
          <a:p>
            <a:pPr algn="ctr" eaLnBrk="0" hangingPunct="0">
              <a:defRPr/>
            </a:pPr>
            <a:r>
              <a:rPr lang="ca-ES" sz="4800" b="1" i="1" dirty="0">
                <a:solidFill>
                  <a:srgbClr val="0805B3"/>
                </a:solidFill>
                <a:latin typeface="Comic Sans MS" pitchFamily="66" charset="0"/>
              </a:rPr>
              <a:t> </a:t>
            </a:r>
            <a:r>
              <a:rPr lang="ca-ES" sz="4800" b="1" i="1" dirty="0" smtClean="0">
                <a:solidFill>
                  <a:srgbClr val="0805B3"/>
                </a:solidFill>
                <a:latin typeface="Comic Sans MS" pitchFamily="66" charset="0"/>
              </a:rPr>
              <a:t>19  marzo</a:t>
            </a:r>
            <a:endParaRPr lang="ca-ES" sz="4800" b="1" i="1" dirty="0">
              <a:solidFill>
                <a:srgbClr val="0805B3"/>
              </a:solidFill>
              <a:latin typeface="Comic Sans MS" pitchFamily="66" charset="0"/>
            </a:endParaRPr>
          </a:p>
          <a:p>
            <a:pPr algn="ctr" eaLnBrk="0" hangingPunct="0">
              <a:defRPr/>
            </a:pPr>
            <a:r>
              <a:rPr lang="ca-ES" sz="4800" b="1" i="1" dirty="0" smtClean="0">
                <a:solidFill>
                  <a:srgbClr val="0805B3"/>
                </a:solidFill>
                <a:latin typeface="Comic Sans MS" pitchFamily="66" charset="0"/>
              </a:rPr>
              <a:t>2017</a:t>
            </a:r>
            <a:endParaRPr lang="ca-ES" sz="4800" i="1" dirty="0">
              <a:solidFill>
                <a:srgbClr val="0805B3"/>
              </a:solidFill>
              <a:latin typeface="Comic Sans MS" pitchFamily="66" charset="0"/>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box(out)">
                                      <p:cBhvr>
                                        <p:cTn id="7" dur="500"/>
                                        <p:tgtEl>
                                          <p:spTgt spid="10244"/>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10245"/>
                                        </p:tgtEl>
                                        <p:attrNameLst>
                                          <p:attrName>style.visibility</p:attrName>
                                        </p:attrNameLst>
                                      </p:cBhvr>
                                      <p:to>
                                        <p:strVal val="visible"/>
                                      </p:to>
                                    </p:set>
                                    <p:animEffect transition="in" filter="box(in)">
                                      <p:cBhvr>
                                        <p:cTn id="11" dur="500"/>
                                        <p:tgtEl>
                                          <p:spTgt spid="10245"/>
                                        </p:tgtEl>
                                      </p:cBhvr>
                                    </p:animEffect>
                                  </p:childTnLst>
                                </p:cTn>
                              </p:par>
                            </p:childTnLst>
                          </p:cTn>
                        </p:par>
                        <p:par>
                          <p:cTn id="12" fill="hold">
                            <p:stCondLst>
                              <p:cond delay="1000"/>
                            </p:stCondLst>
                            <p:childTnLst>
                              <p:par>
                                <p:cTn id="13" presetID="53"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2000" fill="hold"/>
                                        <p:tgtEl>
                                          <p:spTgt spid="6"/>
                                        </p:tgtEl>
                                        <p:attrNameLst>
                                          <p:attrName>ppt_w</p:attrName>
                                        </p:attrNameLst>
                                      </p:cBhvr>
                                      <p:tavLst>
                                        <p:tav tm="0">
                                          <p:val>
                                            <p:fltVal val="0"/>
                                          </p:val>
                                        </p:tav>
                                        <p:tav tm="100000">
                                          <p:val>
                                            <p:strVal val="#ppt_w"/>
                                          </p:val>
                                        </p:tav>
                                      </p:tavLst>
                                    </p:anim>
                                    <p:anim calcmode="lin" valueType="num">
                                      <p:cBhvr>
                                        <p:cTn id="16" dur="2000" fill="hold"/>
                                        <p:tgtEl>
                                          <p:spTgt spid="6"/>
                                        </p:tgtEl>
                                        <p:attrNameLst>
                                          <p:attrName>ppt_h</p:attrName>
                                        </p:attrNameLst>
                                      </p:cBhvr>
                                      <p:tavLst>
                                        <p:tav tm="0">
                                          <p:val>
                                            <p:fltVal val="0"/>
                                          </p:val>
                                        </p:tav>
                                        <p:tav tm="100000">
                                          <p:val>
                                            <p:strVal val="#ppt_h"/>
                                          </p:val>
                                        </p:tav>
                                      </p:tavLst>
                                    </p:anim>
                                    <p:animEffect transition="in" filter="fade">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autoUpdateAnimBg="0"/>
      <p:bldP spid="10245"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9512" y="5006020"/>
            <a:ext cx="8928992" cy="1938992"/>
          </a:xfrm>
          <a:prstGeom prst="rect">
            <a:avLst/>
          </a:prstGeom>
        </p:spPr>
        <p:txBody>
          <a:bodyPr wrap="square">
            <a:spAutoFit/>
          </a:bodyPr>
          <a:lstStyle/>
          <a:p>
            <a:r>
              <a:rPr lang="it-IT" sz="4000" dirty="0">
                <a:solidFill>
                  <a:srgbClr val="000000"/>
                </a:solidFill>
                <a:latin typeface="Aharoni" panose="02010803020104030203" pitchFamily="2" charset="-79"/>
                <a:cs typeface="Aharoni" panose="02010803020104030203" pitchFamily="2" charset="-79"/>
              </a:rPr>
              <a:t>Dio mia grazia, mia speranza, ricco e grande Redentore, tu Re umile e potente, </a:t>
            </a:r>
          </a:p>
        </p:txBody>
      </p:sp>
      <p:pic>
        <p:nvPicPr>
          <p:cNvPr id="3" name="Immagin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5128"/>
            <a:ext cx="9144000" cy="5013192"/>
          </a:xfrm>
          <a:prstGeom prst="rect">
            <a:avLst/>
          </a:prstGeom>
        </p:spPr>
      </p:pic>
    </p:spTree>
    <p:extLst>
      <p:ext uri="{BB962C8B-B14F-4D97-AF65-F5344CB8AC3E}">
        <p14:creationId xmlns:p14="http://schemas.microsoft.com/office/powerpoint/2010/main" xmlns="" val="32996543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04565359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Risultati immagini per tentazioni di gesù vangelo matteo">
            <a:hlinkClick r:id="rId2"/>
          </p:cNvPr>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101378" name="Rectangle 1"/>
          <p:cNvSpPr>
            <a:spLocks noChangeArrowheads="1"/>
          </p:cNvSpPr>
          <p:nvPr/>
        </p:nvSpPr>
        <p:spPr bwMode="auto">
          <a:xfrm>
            <a:off x="214313" y="-147139"/>
            <a:ext cx="8715405" cy="7109639"/>
          </a:xfrm>
          <a:prstGeom prst="rect">
            <a:avLst/>
          </a:prstGeom>
          <a:solidFill>
            <a:srgbClr val="FFFFFF">
              <a:alpha val="69804"/>
            </a:srgbClr>
          </a:solidFill>
          <a:ln w="9525">
            <a:noFill/>
            <a:miter lim="800000"/>
            <a:headEnd/>
            <a:tailEnd/>
          </a:ln>
          <a:effectLst>
            <a:softEdge rad="63500"/>
          </a:effectLst>
        </p:spPr>
        <p:txBody>
          <a:bodyPr anchor="ctr">
            <a:spAutoFit/>
          </a:bodyPr>
          <a:lstStyle/>
          <a:p>
            <a:pPr algn="ctr" eaLnBrk="0" hangingPunct="0">
              <a:defRPr/>
            </a:pPr>
            <a:r>
              <a:rPr lang="it-IT" sz="3800" b="1" dirty="0" smtClean="0">
                <a:effectLst>
                  <a:outerShdw blurRad="38100" dist="38100" dir="2700000" algn="tl">
                    <a:srgbClr val="000000">
                      <a:alpha val="43137"/>
                    </a:srgbClr>
                  </a:outerShdw>
                </a:effectLst>
                <a:latin typeface="Arial" pitchFamily="34" charset="0"/>
                <a:cs typeface="Arial" pitchFamily="34" charset="0"/>
              </a:rPr>
              <a:t>Padre nostro, che sei nei cieli, </a:t>
            </a:r>
          </a:p>
          <a:p>
            <a:pPr algn="ctr" eaLnBrk="0" hangingPunct="0">
              <a:defRPr/>
            </a:pPr>
            <a:r>
              <a:rPr lang="it-IT" sz="3800" b="1" dirty="0" smtClean="0">
                <a:effectLst>
                  <a:outerShdw blurRad="38100" dist="38100" dir="2700000" algn="tl">
                    <a:srgbClr val="000000">
                      <a:alpha val="43137"/>
                    </a:srgbClr>
                  </a:outerShdw>
                </a:effectLst>
                <a:latin typeface="Arial" pitchFamily="34" charset="0"/>
                <a:cs typeface="Arial" pitchFamily="34" charset="0"/>
              </a:rPr>
              <a:t>sia santificato il tuo nome, </a:t>
            </a:r>
          </a:p>
          <a:p>
            <a:pPr algn="ctr" eaLnBrk="0" hangingPunct="0">
              <a:defRPr/>
            </a:pPr>
            <a:r>
              <a:rPr lang="it-IT" sz="3800" b="1" dirty="0" smtClean="0">
                <a:effectLst>
                  <a:outerShdw blurRad="38100" dist="38100" dir="2700000" algn="tl">
                    <a:srgbClr val="000000">
                      <a:alpha val="43137"/>
                    </a:srgbClr>
                  </a:outerShdw>
                </a:effectLst>
                <a:latin typeface="Arial" pitchFamily="34" charset="0"/>
                <a:cs typeface="Arial" pitchFamily="34" charset="0"/>
              </a:rPr>
              <a:t>venga il tuo regno, </a:t>
            </a:r>
          </a:p>
          <a:p>
            <a:pPr algn="ctr" eaLnBrk="0" hangingPunct="0">
              <a:defRPr/>
            </a:pPr>
            <a:r>
              <a:rPr lang="it-IT" sz="3800" b="1" dirty="0" smtClean="0">
                <a:effectLst>
                  <a:outerShdw blurRad="38100" dist="38100" dir="2700000" algn="tl">
                    <a:srgbClr val="000000">
                      <a:alpha val="43137"/>
                    </a:srgbClr>
                  </a:outerShdw>
                </a:effectLst>
                <a:latin typeface="Arial" pitchFamily="34" charset="0"/>
                <a:cs typeface="Arial" pitchFamily="34" charset="0"/>
              </a:rPr>
              <a:t>sia fatta la tua volontà, </a:t>
            </a:r>
          </a:p>
          <a:p>
            <a:pPr algn="ctr" eaLnBrk="0" hangingPunct="0">
              <a:defRPr/>
            </a:pPr>
            <a:r>
              <a:rPr lang="it-IT" sz="3800" b="1" dirty="0" smtClean="0">
                <a:effectLst>
                  <a:outerShdw blurRad="38100" dist="38100" dir="2700000" algn="tl">
                    <a:srgbClr val="000000">
                      <a:alpha val="43137"/>
                    </a:srgbClr>
                  </a:outerShdw>
                </a:effectLst>
                <a:latin typeface="Arial" pitchFamily="34" charset="0"/>
                <a:cs typeface="Arial" pitchFamily="34" charset="0"/>
              </a:rPr>
              <a:t>come in cielo così in terra. </a:t>
            </a:r>
          </a:p>
          <a:p>
            <a:pPr algn="ctr" eaLnBrk="0" hangingPunct="0">
              <a:defRPr/>
            </a:pPr>
            <a:r>
              <a:rPr lang="it-IT" sz="3800" b="1" dirty="0" smtClean="0">
                <a:effectLst>
                  <a:outerShdw blurRad="38100" dist="38100" dir="2700000" algn="tl">
                    <a:srgbClr val="000000">
                      <a:alpha val="43137"/>
                    </a:srgbClr>
                  </a:outerShdw>
                </a:effectLst>
                <a:latin typeface="Arial" pitchFamily="34" charset="0"/>
                <a:cs typeface="Arial" pitchFamily="34" charset="0"/>
              </a:rPr>
              <a:t>Dacci oggi il nostro pane quotidiano, </a:t>
            </a:r>
          </a:p>
          <a:p>
            <a:pPr algn="ctr" eaLnBrk="0" hangingPunct="0">
              <a:defRPr/>
            </a:pPr>
            <a:r>
              <a:rPr lang="it-IT" sz="3800" b="1" dirty="0" smtClean="0">
                <a:effectLst>
                  <a:outerShdw blurRad="38100" dist="38100" dir="2700000" algn="tl">
                    <a:srgbClr val="000000">
                      <a:alpha val="43137"/>
                    </a:srgbClr>
                  </a:outerShdw>
                </a:effectLst>
                <a:latin typeface="Arial" pitchFamily="34" charset="0"/>
                <a:cs typeface="Arial" pitchFamily="34" charset="0"/>
              </a:rPr>
              <a:t>e rimetti a noi i nostri debiti </a:t>
            </a:r>
          </a:p>
          <a:p>
            <a:pPr algn="ctr" eaLnBrk="0" hangingPunct="0">
              <a:defRPr/>
            </a:pPr>
            <a:r>
              <a:rPr lang="it-IT" sz="3800" b="1" dirty="0" smtClean="0">
                <a:effectLst>
                  <a:outerShdw blurRad="38100" dist="38100" dir="2700000" algn="tl">
                    <a:srgbClr val="000000">
                      <a:alpha val="43137"/>
                    </a:srgbClr>
                  </a:outerShdw>
                </a:effectLst>
                <a:latin typeface="Arial" pitchFamily="34" charset="0"/>
                <a:cs typeface="Arial" pitchFamily="34" charset="0"/>
              </a:rPr>
              <a:t>come anche noi li rimettiamo </a:t>
            </a:r>
          </a:p>
          <a:p>
            <a:pPr algn="ctr" eaLnBrk="0" hangingPunct="0">
              <a:defRPr/>
            </a:pPr>
            <a:r>
              <a:rPr lang="it-IT" sz="3800" b="1" dirty="0" smtClean="0">
                <a:effectLst>
                  <a:outerShdw blurRad="38100" dist="38100" dir="2700000" algn="tl">
                    <a:srgbClr val="000000">
                      <a:alpha val="43137"/>
                    </a:srgbClr>
                  </a:outerShdw>
                </a:effectLst>
                <a:latin typeface="Arial" pitchFamily="34" charset="0"/>
                <a:cs typeface="Arial" pitchFamily="34" charset="0"/>
              </a:rPr>
              <a:t>ai nostri debitori, </a:t>
            </a:r>
          </a:p>
          <a:p>
            <a:pPr algn="ctr" eaLnBrk="0" hangingPunct="0">
              <a:defRPr/>
            </a:pPr>
            <a:r>
              <a:rPr lang="it-IT" sz="3800" b="1" dirty="0" smtClean="0">
                <a:effectLst>
                  <a:outerShdw blurRad="38100" dist="38100" dir="2700000" algn="tl">
                    <a:srgbClr val="000000">
                      <a:alpha val="43137"/>
                    </a:srgbClr>
                  </a:outerShdw>
                </a:effectLst>
                <a:latin typeface="Arial" pitchFamily="34" charset="0"/>
                <a:cs typeface="Arial" pitchFamily="34" charset="0"/>
              </a:rPr>
              <a:t>e non abbandonarci </a:t>
            </a:r>
          </a:p>
          <a:p>
            <a:pPr algn="ctr" eaLnBrk="0" hangingPunct="0">
              <a:defRPr/>
            </a:pPr>
            <a:r>
              <a:rPr lang="it-IT" sz="3800" b="1" dirty="0" smtClean="0">
                <a:effectLst>
                  <a:outerShdw blurRad="38100" dist="38100" dir="2700000" algn="tl">
                    <a:srgbClr val="000000">
                      <a:alpha val="43137"/>
                    </a:srgbClr>
                  </a:outerShdw>
                </a:effectLst>
                <a:latin typeface="Arial" pitchFamily="34" charset="0"/>
                <a:cs typeface="Arial" pitchFamily="34" charset="0"/>
              </a:rPr>
              <a:t>alla tentazione, </a:t>
            </a:r>
          </a:p>
          <a:p>
            <a:pPr algn="ctr" eaLnBrk="0" hangingPunct="0">
              <a:defRPr/>
            </a:pPr>
            <a:r>
              <a:rPr lang="it-IT" sz="3800" b="1" dirty="0" smtClean="0">
                <a:effectLst>
                  <a:outerShdw blurRad="38100" dist="38100" dir="2700000" algn="tl">
                    <a:srgbClr val="000000">
                      <a:alpha val="43137"/>
                    </a:srgbClr>
                  </a:outerShdw>
                </a:effectLst>
                <a:latin typeface="Arial" pitchFamily="34" charset="0"/>
                <a:cs typeface="Arial" pitchFamily="34" charset="0"/>
              </a:rPr>
              <a:t>ma liberaci dal male.</a:t>
            </a:r>
            <a:endParaRPr lang="it-IT" sz="3800" dirty="0">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98705573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1"/>
          <p:cNvSpPr>
            <a:spLocks noChangeArrowheads="1"/>
          </p:cNvSpPr>
          <p:nvPr/>
        </p:nvSpPr>
        <p:spPr bwMode="auto">
          <a:xfrm>
            <a:off x="4571999" y="1412776"/>
            <a:ext cx="4446240" cy="3416320"/>
          </a:xfrm>
          <a:prstGeom prst="rect">
            <a:avLst/>
          </a:prstGeom>
          <a:noFill/>
          <a:ln w="9525">
            <a:noFill/>
            <a:miter lim="800000"/>
            <a:headEnd/>
            <a:tailEnd/>
          </a:ln>
          <a:effectLst/>
        </p:spPr>
        <p:txBody>
          <a:bodyPr wrap="square" anchor="ctr">
            <a:spAutoFit/>
          </a:bodyPr>
          <a:lstStyle/>
          <a:p>
            <a:pPr algn="ctr" eaLnBrk="0" hangingPunct="0">
              <a:defRPr/>
            </a:pPr>
            <a:r>
              <a:rPr lang="it-IT" sz="5400" b="1" dirty="0">
                <a:solidFill>
                  <a:srgbClr val="0808D1"/>
                </a:solidFill>
                <a:effectLst>
                  <a:outerShdw blurRad="38100" dist="38100" dir="2700000" algn="tl">
                    <a:srgbClr val="000000">
                      <a:alpha val="43137"/>
                    </a:srgbClr>
                  </a:outerShdw>
                </a:effectLst>
                <a:latin typeface="Calibri"/>
                <a:ea typeface="Times New Roman" pitchFamily="18" charset="0"/>
              </a:rPr>
              <a:t>Tuo </a:t>
            </a:r>
            <a:r>
              <a:rPr lang="it-IT" sz="5400" b="1" dirty="0" smtClean="0">
                <a:solidFill>
                  <a:srgbClr val="0808D1"/>
                </a:solidFill>
                <a:effectLst>
                  <a:outerShdw blurRad="38100" dist="38100" dir="2700000" algn="tl">
                    <a:srgbClr val="000000">
                      <a:alpha val="43137"/>
                    </a:srgbClr>
                  </a:outerShdw>
                </a:effectLst>
                <a:latin typeface="Calibri"/>
                <a:ea typeface="Times New Roman" pitchFamily="18" charset="0"/>
              </a:rPr>
              <a:t>è </a:t>
            </a:r>
            <a:r>
              <a:rPr lang="it-IT" sz="5400" b="1" dirty="0">
                <a:solidFill>
                  <a:srgbClr val="0808D1"/>
                </a:solidFill>
                <a:effectLst>
                  <a:outerShdw blurRad="38100" dist="38100" dir="2700000" algn="tl">
                    <a:srgbClr val="000000">
                      <a:alpha val="43137"/>
                    </a:srgbClr>
                  </a:outerShdw>
                </a:effectLst>
                <a:latin typeface="Calibri"/>
                <a:ea typeface="Times New Roman" pitchFamily="18" charset="0"/>
              </a:rPr>
              <a:t>il regno, </a:t>
            </a:r>
            <a:r>
              <a:rPr lang="it-IT" sz="5400" b="1" dirty="0" smtClean="0">
                <a:solidFill>
                  <a:srgbClr val="0808D1"/>
                </a:solidFill>
                <a:effectLst>
                  <a:outerShdw blurRad="38100" dist="38100" dir="2700000" algn="tl">
                    <a:srgbClr val="000000">
                      <a:alpha val="43137"/>
                    </a:srgbClr>
                  </a:outerShdw>
                </a:effectLst>
                <a:latin typeface="Calibri"/>
                <a:ea typeface="Times New Roman" pitchFamily="18" charset="0"/>
              </a:rPr>
              <a:t> tua la </a:t>
            </a:r>
            <a:r>
              <a:rPr lang="it-IT" sz="5400" b="1" dirty="0">
                <a:solidFill>
                  <a:srgbClr val="0808D1"/>
                </a:solidFill>
                <a:effectLst>
                  <a:outerShdw blurRad="38100" dist="38100" dir="2700000" algn="tl">
                    <a:srgbClr val="000000">
                      <a:alpha val="43137"/>
                    </a:srgbClr>
                  </a:outerShdw>
                </a:effectLst>
                <a:latin typeface="Calibri"/>
                <a:ea typeface="Times New Roman" pitchFamily="18" charset="0"/>
              </a:rPr>
              <a:t>potenza </a:t>
            </a:r>
          </a:p>
          <a:p>
            <a:pPr algn="ctr" eaLnBrk="0" hangingPunct="0">
              <a:defRPr/>
            </a:pPr>
            <a:r>
              <a:rPr lang="it-IT" sz="5400" b="1" dirty="0">
                <a:solidFill>
                  <a:srgbClr val="0808D1"/>
                </a:solidFill>
                <a:effectLst>
                  <a:outerShdw blurRad="38100" dist="38100" dir="2700000" algn="tl">
                    <a:srgbClr val="000000">
                      <a:alpha val="43137"/>
                    </a:srgbClr>
                  </a:outerShdw>
                </a:effectLst>
                <a:latin typeface="Calibri"/>
                <a:ea typeface="Times New Roman" pitchFamily="18" charset="0"/>
              </a:rPr>
              <a:t>e la gloria </a:t>
            </a:r>
            <a:endParaRPr lang="it-IT" sz="5400" b="1" dirty="0" smtClean="0">
              <a:solidFill>
                <a:srgbClr val="0808D1"/>
              </a:solidFill>
              <a:effectLst>
                <a:outerShdw blurRad="38100" dist="38100" dir="2700000" algn="tl">
                  <a:srgbClr val="000000">
                    <a:alpha val="43137"/>
                  </a:srgbClr>
                </a:outerShdw>
              </a:effectLst>
              <a:latin typeface="Calibri"/>
              <a:ea typeface="Times New Roman" pitchFamily="18" charset="0"/>
            </a:endParaRPr>
          </a:p>
          <a:p>
            <a:pPr algn="ctr" eaLnBrk="0" hangingPunct="0">
              <a:defRPr/>
            </a:pPr>
            <a:r>
              <a:rPr lang="it-IT" sz="5400" b="1" dirty="0" smtClean="0">
                <a:solidFill>
                  <a:srgbClr val="0808D1"/>
                </a:solidFill>
                <a:effectLst>
                  <a:outerShdw blurRad="38100" dist="38100" dir="2700000" algn="tl">
                    <a:srgbClr val="000000">
                      <a:alpha val="43137"/>
                    </a:srgbClr>
                  </a:outerShdw>
                </a:effectLst>
                <a:latin typeface="Calibri"/>
                <a:ea typeface="Times New Roman" pitchFamily="18" charset="0"/>
              </a:rPr>
              <a:t>nei </a:t>
            </a:r>
            <a:r>
              <a:rPr lang="it-IT" sz="5400" b="1" dirty="0">
                <a:solidFill>
                  <a:srgbClr val="0808D1"/>
                </a:solidFill>
                <a:effectLst>
                  <a:outerShdw blurRad="38100" dist="38100" dir="2700000" algn="tl">
                    <a:srgbClr val="000000">
                      <a:alpha val="43137"/>
                    </a:srgbClr>
                  </a:outerShdw>
                </a:effectLst>
                <a:latin typeface="Calibri"/>
                <a:ea typeface="Times New Roman" pitchFamily="18" charset="0"/>
              </a:rPr>
              <a:t>secoli.</a:t>
            </a:r>
            <a:endParaRPr lang="it-IT" sz="5400" dirty="0">
              <a:solidFill>
                <a:srgbClr val="0808D1"/>
              </a:solidFill>
              <a:effectLst>
                <a:outerShdw blurRad="38100" dist="38100" dir="2700000" algn="tl">
                  <a:srgbClr val="000000">
                    <a:alpha val="43137"/>
                  </a:srgbClr>
                </a:outerShdw>
              </a:effectLst>
              <a:latin typeface="Calibri"/>
            </a:endParaRPr>
          </a:p>
        </p:txBody>
      </p:sp>
      <p:pic>
        <p:nvPicPr>
          <p:cNvPr id="2052" name="Picture 4" descr="Risultati immagini per samaritana"/>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3568" y="91881"/>
            <a:ext cx="3528392" cy="673307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4832685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32197095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tatic.guide.supereva.it/guide/man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94944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284164" y="116632"/>
            <a:ext cx="8568952" cy="707886"/>
          </a:xfrm>
          <a:prstGeom prst="rect">
            <a:avLst/>
          </a:prstGeom>
        </p:spPr>
        <p:txBody>
          <a:bodyPr wrap="square">
            <a:spAutoFit/>
          </a:bodyPr>
          <a:lstStyle/>
          <a:p>
            <a:pPr algn="ctr"/>
            <a:r>
              <a:rPr lang="it-IT" sz="4000" b="1" dirty="0" smtClean="0">
                <a:solidFill>
                  <a:prstClr val="black"/>
                </a:solidFill>
                <a:effectLst>
                  <a:outerShdw blurRad="38100" dist="38100" dir="2700000" algn="tl">
                    <a:srgbClr val="000000">
                      <a:alpha val="43137"/>
                    </a:srgbClr>
                  </a:outerShdw>
                </a:effectLst>
                <a:latin typeface="Calibri"/>
              </a:rPr>
              <a:t>             Dai</a:t>
            </a:r>
            <a:r>
              <a:rPr lang="it-IT" sz="4000" b="1" dirty="0">
                <a:solidFill>
                  <a:prstClr val="black"/>
                </a:solidFill>
                <a:effectLst>
                  <a:outerShdw blurRad="38100" dist="38100" dir="2700000" algn="tl">
                    <a:srgbClr val="000000">
                      <a:alpha val="43137"/>
                    </a:srgbClr>
                  </a:outerShdw>
                </a:effectLst>
                <a:latin typeface="Calibri"/>
              </a:rPr>
              <a:t>, fratello, </a:t>
            </a:r>
            <a:endParaRPr lang="it-IT" dirty="0">
              <a:solidFill>
                <a:prstClr val="black"/>
              </a:solidFill>
            </a:endParaRPr>
          </a:p>
        </p:txBody>
      </p:sp>
    </p:spTree>
    <p:extLst>
      <p:ext uri="{BB962C8B-B14F-4D97-AF65-F5344CB8AC3E}">
        <p14:creationId xmlns:p14="http://schemas.microsoft.com/office/powerpoint/2010/main" xmlns="" val="110162845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rosmini.it/Resource/Vocazioni/Mani%20nel%20ciel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6816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2287304" y="2276872"/>
            <a:ext cx="4569392" cy="707886"/>
          </a:xfrm>
          <a:prstGeom prst="rect">
            <a:avLst/>
          </a:prstGeom>
        </p:spPr>
        <p:txBody>
          <a:bodyPr wrap="none">
            <a:spAutoFit/>
          </a:bodyPr>
          <a:lstStyle/>
          <a:p>
            <a:pPr algn="ctr"/>
            <a:r>
              <a:rPr lang="it-IT" sz="4000" b="1" dirty="0">
                <a:solidFill>
                  <a:prstClr val="black"/>
                </a:solidFill>
                <a:effectLst>
                  <a:outerShdw blurRad="38100" dist="38100" dir="2700000" algn="tl">
                    <a:srgbClr val="000000">
                      <a:alpha val="43137"/>
                    </a:srgbClr>
                  </a:outerShdw>
                </a:effectLst>
                <a:latin typeface="Calibri"/>
              </a:rPr>
              <a:t>dammi la tua mano, </a:t>
            </a:r>
            <a:endParaRPr lang="it-IT" dirty="0">
              <a:solidFill>
                <a:prstClr val="black"/>
              </a:solidFill>
            </a:endParaRPr>
          </a:p>
        </p:txBody>
      </p:sp>
    </p:spTree>
    <p:extLst>
      <p:ext uri="{BB962C8B-B14F-4D97-AF65-F5344CB8AC3E}">
        <p14:creationId xmlns:p14="http://schemas.microsoft.com/office/powerpoint/2010/main" xmlns="" val="220622946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6/69/Hermandad_-_friendship.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
            <a:ext cx="9144000" cy="59531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ttangolo 4"/>
          <p:cNvSpPr/>
          <p:nvPr/>
        </p:nvSpPr>
        <p:spPr>
          <a:xfrm>
            <a:off x="287524" y="6021288"/>
            <a:ext cx="8568952" cy="707886"/>
          </a:xfrm>
          <a:prstGeom prst="rect">
            <a:avLst/>
          </a:prstGeom>
        </p:spPr>
        <p:txBody>
          <a:bodyPr wrap="square">
            <a:spAutoFit/>
          </a:bodyPr>
          <a:lstStyle/>
          <a:p>
            <a:pPr algn="ctr"/>
            <a:r>
              <a:rPr lang="it-IT" sz="4000" b="1" dirty="0">
                <a:solidFill>
                  <a:prstClr val="black"/>
                </a:solidFill>
                <a:effectLst>
                  <a:outerShdw blurRad="38100" dist="38100" dir="2700000" algn="tl">
                    <a:srgbClr val="000000">
                      <a:alpha val="43137"/>
                    </a:srgbClr>
                  </a:outerShdw>
                </a:effectLst>
                <a:latin typeface="Calibri"/>
              </a:rPr>
              <a:t>perché io possa dire: pace a te. </a:t>
            </a:r>
            <a:endParaRPr lang="it-IT" dirty="0">
              <a:solidFill>
                <a:prstClr val="black"/>
              </a:solidFill>
            </a:endParaRPr>
          </a:p>
        </p:txBody>
      </p:sp>
    </p:spTree>
    <p:extLst>
      <p:ext uri="{BB962C8B-B14F-4D97-AF65-F5344CB8AC3E}">
        <p14:creationId xmlns:p14="http://schemas.microsoft.com/office/powerpoint/2010/main" xmlns="" val="208222798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1.bp.blogspot.com/-YicnfdyMyAE/TrWC7Xhl9SI/AAAAAAAAAHw/GsHl5Rhb8zg/s1600/condividilo_oscar_wilde_dorian_gray_segret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997" y="0"/>
            <a:ext cx="6693408"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6686411" y="116632"/>
            <a:ext cx="2286000" cy="5632311"/>
          </a:xfrm>
          <a:prstGeom prst="rect">
            <a:avLst/>
          </a:prstGeom>
        </p:spPr>
        <p:txBody>
          <a:bodyPr wrap="square">
            <a:spAutoFit/>
          </a:bodyPr>
          <a:lstStyle/>
          <a:p>
            <a:r>
              <a:rPr lang="it-IT" sz="4000" b="1" dirty="0">
                <a:solidFill>
                  <a:prstClr val="black"/>
                </a:solidFill>
                <a:effectLst>
                  <a:outerShdw blurRad="38100" dist="38100" dir="2700000" algn="tl">
                    <a:srgbClr val="000000">
                      <a:alpha val="43137"/>
                    </a:srgbClr>
                  </a:outerShdw>
                </a:effectLst>
                <a:latin typeface="Calibri"/>
              </a:rPr>
              <a:t>Dai, sorella, </a:t>
            </a:r>
            <a:endParaRPr lang="it-IT" sz="4000" b="1" dirty="0" smtClean="0">
              <a:solidFill>
                <a:prstClr val="black"/>
              </a:solidFill>
              <a:effectLst>
                <a:outerShdw blurRad="38100" dist="38100" dir="2700000" algn="tl">
                  <a:srgbClr val="000000">
                    <a:alpha val="43137"/>
                  </a:srgbClr>
                </a:outerShdw>
              </a:effectLst>
              <a:latin typeface="Calibri"/>
            </a:endParaRPr>
          </a:p>
          <a:p>
            <a:r>
              <a:rPr lang="it-IT" sz="4000" b="1" dirty="0" smtClean="0">
                <a:solidFill>
                  <a:prstClr val="black"/>
                </a:solidFill>
                <a:effectLst>
                  <a:outerShdw blurRad="38100" dist="38100" dir="2700000" algn="tl">
                    <a:srgbClr val="000000">
                      <a:alpha val="43137"/>
                    </a:srgbClr>
                  </a:outerShdw>
                </a:effectLst>
                <a:latin typeface="Calibri"/>
              </a:rPr>
              <a:t>di </a:t>
            </a:r>
            <a:r>
              <a:rPr lang="it-IT" sz="4000" b="1" dirty="0">
                <a:solidFill>
                  <a:prstClr val="black"/>
                </a:solidFill>
                <a:effectLst>
                  <a:outerShdw blurRad="38100" dist="38100" dir="2700000" algn="tl">
                    <a:srgbClr val="000000">
                      <a:alpha val="43137"/>
                    </a:srgbClr>
                  </a:outerShdw>
                </a:effectLst>
                <a:latin typeface="Calibri"/>
              </a:rPr>
              <a:t>cosa hai paura, </a:t>
            </a:r>
            <a:endParaRPr lang="it-IT" sz="4000" b="1" dirty="0" smtClean="0">
              <a:solidFill>
                <a:prstClr val="black"/>
              </a:solidFill>
              <a:effectLst>
                <a:outerShdw blurRad="38100" dist="38100" dir="2700000" algn="tl">
                  <a:srgbClr val="000000">
                    <a:alpha val="43137"/>
                  </a:srgbClr>
                </a:outerShdw>
              </a:effectLst>
              <a:latin typeface="Calibri"/>
            </a:endParaRPr>
          </a:p>
          <a:p>
            <a:r>
              <a:rPr lang="it-IT" sz="4000" b="1" dirty="0" smtClean="0">
                <a:solidFill>
                  <a:prstClr val="black"/>
                </a:solidFill>
                <a:effectLst>
                  <a:outerShdw blurRad="38100" dist="38100" dir="2700000" algn="tl">
                    <a:srgbClr val="000000">
                      <a:alpha val="43137"/>
                    </a:srgbClr>
                  </a:outerShdw>
                </a:effectLst>
                <a:latin typeface="Calibri"/>
              </a:rPr>
              <a:t>la </a:t>
            </a:r>
            <a:r>
              <a:rPr lang="it-IT" sz="4000" b="1" dirty="0">
                <a:solidFill>
                  <a:prstClr val="black"/>
                </a:solidFill>
                <a:effectLst>
                  <a:outerShdw blurRad="38100" dist="38100" dir="2700000" algn="tl">
                    <a:srgbClr val="000000">
                      <a:alpha val="43137"/>
                    </a:srgbClr>
                  </a:outerShdw>
                </a:effectLst>
                <a:latin typeface="Calibri"/>
              </a:rPr>
              <a:t>pace </a:t>
            </a:r>
            <a:endParaRPr lang="it-IT" sz="4000" b="1" dirty="0" smtClean="0">
              <a:solidFill>
                <a:prstClr val="black"/>
              </a:solidFill>
              <a:effectLst>
                <a:outerShdw blurRad="38100" dist="38100" dir="2700000" algn="tl">
                  <a:srgbClr val="000000">
                    <a:alpha val="43137"/>
                  </a:srgbClr>
                </a:outerShdw>
              </a:effectLst>
              <a:latin typeface="Calibri"/>
            </a:endParaRPr>
          </a:p>
          <a:p>
            <a:r>
              <a:rPr lang="it-IT" sz="4000" b="1" dirty="0" smtClean="0">
                <a:solidFill>
                  <a:prstClr val="black"/>
                </a:solidFill>
                <a:effectLst>
                  <a:outerShdw blurRad="38100" dist="38100" dir="2700000" algn="tl">
                    <a:srgbClr val="000000">
                      <a:alpha val="43137"/>
                    </a:srgbClr>
                  </a:outerShdw>
                </a:effectLst>
                <a:latin typeface="Calibri"/>
              </a:rPr>
              <a:t>di </a:t>
            </a:r>
            <a:r>
              <a:rPr lang="it-IT" sz="4000" b="1" dirty="0">
                <a:solidFill>
                  <a:prstClr val="black"/>
                </a:solidFill>
                <a:effectLst>
                  <a:outerShdw blurRad="38100" dist="38100" dir="2700000" algn="tl">
                    <a:srgbClr val="000000">
                      <a:alpha val="43137"/>
                    </a:srgbClr>
                  </a:outerShdw>
                </a:effectLst>
                <a:latin typeface="Calibri"/>
              </a:rPr>
              <a:t>Dio </a:t>
            </a:r>
            <a:endParaRPr lang="it-IT" sz="4000" b="1" dirty="0" smtClean="0">
              <a:solidFill>
                <a:prstClr val="black"/>
              </a:solidFill>
              <a:effectLst>
                <a:outerShdw blurRad="38100" dist="38100" dir="2700000" algn="tl">
                  <a:srgbClr val="000000">
                    <a:alpha val="43137"/>
                  </a:srgbClr>
                </a:outerShdw>
              </a:effectLst>
              <a:latin typeface="Calibri"/>
            </a:endParaRPr>
          </a:p>
          <a:p>
            <a:r>
              <a:rPr lang="it-IT" sz="4000" b="1" dirty="0" smtClean="0">
                <a:solidFill>
                  <a:prstClr val="black"/>
                </a:solidFill>
                <a:effectLst>
                  <a:outerShdw blurRad="38100" dist="38100" dir="2700000" algn="tl">
                    <a:srgbClr val="000000">
                      <a:alpha val="43137"/>
                    </a:srgbClr>
                  </a:outerShdw>
                </a:effectLst>
                <a:latin typeface="Calibri"/>
              </a:rPr>
              <a:t>è </a:t>
            </a:r>
          </a:p>
          <a:p>
            <a:r>
              <a:rPr lang="it-IT" sz="4000" b="1" dirty="0" smtClean="0">
                <a:solidFill>
                  <a:prstClr val="black"/>
                </a:solidFill>
                <a:effectLst>
                  <a:outerShdw blurRad="38100" dist="38100" dir="2700000" algn="tl">
                    <a:srgbClr val="000000">
                      <a:alpha val="43137"/>
                    </a:srgbClr>
                  </a:outerShdw>
                </a:effectLst>
                <a:latin typeface="Calibri"/>
              </a:rPr>
              <a:t>con </a:t>
            </a:r>
            <a:r>
              <a:rPr lang="it-IT" sz="4000" b="1" dirty="0">
                <a:solidFill>
                  <a:prstClr val="black"/>
                </a:solidFill>
                <a:effectLst>
                  <a:outerShdw blurRad="38100" dist="38100" dir="2700000" algn="tl">
                    <a:srgbClr val="000000">
                      <a:alpha val="43137"/>
                    </a:srgbClr>
                  </a:outerShdw>
                </a:effectLst>
                <a:latin typeface="Calibri"/>
              </a:rPr>
              <a:t>te.</a:t>
            </a:r>
          </a:p>
        </p:txBody>
      </p:sp>
    </p:spTree>
    <p:extLst>
      <p:ext uri="{BB962C8B-B14F-4D97-AF65-F5344CB8AC3E}">
        <p14:creationId xmlns:p14="http://schemas.microsoft.com/office/powerpoint/2010/main" xmlns="" val="18713780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4.bp.blogspot.com/_jRREP2Q4SpA/SoAX_KWVPxI/AAAAAAAAAxE/ntNz1p2nWDM/s400/comunicazione+non+verbale+occhi.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827584" y="5229200"/>
            <a:ext cx="5256584" cy="1323439"/>
          </a:xfrm>
          <a:prstGeom prst="rect">
            <a:avLst/>
          </a:prstGeom>
        </p:spPr>
        <p:txBody>
          <a:bodyPr wrap="square">
            <a:spAutoFit/>
          </a:bodyPr>
          <a:lstStyle/>
          <a:p>
            <a:pPr algn="ctr"/>
            <a:r>
              <a:rPr lang="it-IT" sz="4000" b="1" dirty="0">
                <a:solidFill>
                  <a:srgbClr val="FF0000"/>
                </a:solidFill>
                <a:effectLst>
                  <a:outerShdw blurRad="38100" dist="38100" dir="2700000" algn="tl">
                    <a:srgbClr val="000000">
                      <a:alpha val="43137"/>
                    </a:srgbClr>
                  </a:outerShdw>
                </a:effectLst>
                <a:latin typeface="Calibri"/>
              </a:rPr>
              <a:t>Su, coraggio, guardiamoci negli occhi</a:t>
            </a:r>
            <a:endParaRPr lang="it-IT" dirty="0">
              <a:solidFill>
                <a:srgbClr val="FF0000"/>
              </a:solidFill>
            </a:endParaRPr>
          </a:p>
        </p:txBody>
      </p:sp>
    </p:spTree>
    <p:extLst>
      <p:ext uri="{BB962C8B-B14F-4D97-AF65-F5344CB8AC3E}">
        <p14:creationId xmlns:p14="http://schemas.microsoft.com/office/powerpoint/2010/main" xmlns="" val="21436389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4946498"/>
          </a:xfrm>
          <a:prstGeom prst="rect">
            <a:avLst/>
          </a:prstGeom>
        </p:spPr>
      </p:pic>
      <p:sp>
        <p:nvSpPr>
          <p:cNvPr id="5" name="Rettangolo 4"/>
          <p:cNvSpPr/>
          <p:nvPr/>
        </p:nvSpPr>
        <p:spPr>
          <a:xfrm>
            <a:off x="2532968" y="5130026"/>
            <a:ext cx="4572000" cy="1323439"/>
          </a:xfrm>
          <a:prstGeom prst="rect">
            <a:avLst/>
          </a:prstGeom>
        </p:spPr>
        <p:txBody>
          <a:bodyPr>
            <a:spAutoFit/>
          </a:bodyPr>
          <a:lstStyle/>
          <a:p>
            <a:r>
              <a:rPr lang="it-IT" sz="4000" dirty="0">
                <a:solidFill>
                  <a:srgbClr val="000000"/>
                </a:solidFill>
                <a:latin typeface="Aharoni" panose="02010803020104030203" pitchFamily="2" charset="-79"/>
                <a:cs typeface="Aharoni" panose="02010803020104030203" pitchFamily="2" charset="-79"/>
              </a:rPr>
              <a:t>risorto per amore, risorgi per la vita. </a:t>
            </a:r>
            <a:endParaRPr lang="it-IT" dirty="0">
              <a:solidFill>
                <a:srgbClr val="000000"/>
              </a:solidFill>
            </a:endParaRPr>
          </a:p>
        </p:txBody>
      </p:sp>
    </p:spTree>
    <p:extLst>
      <p:ext uri="{BB962C8B-B14F-4D97-AF65-F5344CB8AC3E}">
        <p14:creationId xmlns:p14="http://schemas.microsoft.com/office/powerpoint/2010/main" xmlns="" val="127959544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donnaemadre.files.wordpress.com/2013/03/mani-colomba.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536878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251520" y="5733256"/>
            <a:ext cx="8640960" cy="707886"/>
          </a:xfrm>
          <a:prstGeom prst="rect">
            <a:avLst/>
          </a:prstGeom>
        </p:spPr>
        <p:txBody>
          <a:bodyPr wrap="square">
            <a:spAutoFit/>
          </a:bodyPr>
          <a:lstStyle/>
          <a:p>
            <a:pPr algn="ctr"/>
            <a:r>
              <a:rPr lang="it-IT" sz="4000" b="1" dirty="0">
                <a:solidFill>
                  <a:srgbClr val="FF0000"/>
                </a:solidFill>
                <a:effectLst>
                  <a:outerShdw blurRad="38100" dist="38100" dir="2700000" algn="tl">
                    <a:srgbClr val="000000">
                      <a:alpha val="43137"/>
                    </a:srgbClr>
                  </a:outerShdw>
                </a:effectLst>
                <a:latin typeface="Calibri"/>
              </a:rPr>
              <a:t>e la pace vera sia con noi; </a:t>
            </a:r>
            <a:endParaRPr lang="it-IT" dirty="0">
              <a:solidFill>
                <a:srgbClr val="FF0000"/>
              </a:solidFill>
            </a:endParaRPr>
          </a:p>
        </p:txBody>
      </p:sp>
    </p:spTree>
    <p:extLst>
      <p:ext uri="{BB962C8B-B14F-4D97-AF65-F5344CB8AC3E}">
        <p14:creationId xmlns:p14="http://schemas.microsoft.com/office/powerpoint/2010/main" xmlns="" val="66342027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cdn-2.odiami.it/o/orig/problemi-di-coppia-come-superare-una-crisi_91a95428e755b949bdd70f002e4c961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496" y="-7222"/>
            <a:ext cx="9047588" cy="602851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179512" y="6021288"/>
            <a:ext cx="8784976" cy="707886"/>
          </a:xfrm>
          <a:prstGeom prst="rect">
            <a:avLst/>
          </a:prstGeom>
        </p:spPr>
        <p:txBody>
          <a:bodyPr wrap="square">
            <a:spAutoFit/>
          </a:bodyPr>
          <a:lstStyle/>
          <a:p>
            <a:r>
              <a:rPr lang="it-IT" sz="4000" b="1" dirty="0">
                <a:solidFill>
                  <a:srgbClr val="FF0000"/>
                </a:solidFill>
                <a:effectLst>
                  <a:outerShdw blurRad="38100" dist="38100" dir="2700000" algn="tl">
                    <a:srgbClr val="000000">
                      <a:alpha val="43137"/>
                    </a:srgbClr>
                  </a:outerShdw>
                </a:effectLst>
                <a:latin typeface="Calibri"/>
              </a:rPr>
              <a:t>se abbiam rancore mettiamolo da parte, </a:t>
            </a:r>
            <a:endParaRPr lang="it-IT" dirty="0">
              <a:solidFill>
                <a:srgbClr val="FF0000"/>
              </a:solidFill>
            </a:endParaRPr>
          </a:p>
        </p:txBody>
      </p:sp>
    </p:spTree>
    <p:extLst>
      <p:ext uri="{BB962C8B-B14F-4D97-AF65-F5344CB8AC3E}">
        <p14:creationId xmlns:p14="http://schemas.microsoft.com/office/powerpoint/2010/main" xmlns="" val="311791811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www.comune.roma.it/PCR/resources/cms/images/sentiero_pace_d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5574" y="-17391"/>
            <a:ext cx="8924925" cy="595312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tangolo 1"/>
          <p:cNvSpPr/>
          <p:nvPr/>
        </p:nvSpPr>
        <p:spPr>
          <a:xfrm>
            <a:off x="333560" y="5960472"/>
            <a:ext cx="8568952" cy="707886"/>
          </a:xfrm>
          <a:prstGeom prst="rect">
            <a:avLst/>
          </a:prstGeom>
        </p:spPr>
        <p:txBody>
          <a:bodyPr wrap="square">
            <a:spAutoFit/>
          </a:bodyPr>
          <a:lstStyle/>
          <a:p>
            <a:pPr algn="ctr"/>
            <a:r>
              <a:rPr lang="it-IT" sz="4000" b="1" dirty="0" smtClean="0">
                <a:solidFill>
                  <a:srgbClr val="FF0000"/>
                </a:solidFill>
                <a:effectLst>
                  <a:outerShdw blurRad="38100" dist="38100" dir="2700000" algn="tl">
                    <a:srgbClr val="000000">
                      <a:alpha val="43137"/>
                    </a:srgbClr>
                  </a:outerShdw>
                </a:effectLst>
                <a:latin typeface="Calibri"/>
              </a:rPr>
              <a:t>così </a:t>
            </a:r>
            <a:r>
              <a:rPr lang="it-IT" sz="4000" b="1" dirty="0">
                <a:solidFill>
                  <a:srgbClr val="FF0000"/>
                </a:solidFill>
                <a:effectLst>
                  <a:outerShdw blurRad="38100" dist="38100" dir="2700000" algn="tl">
                    <a:srgbClr val="000000">
                      <a:alpha val="43137"/>
                    </a:srgbClr>
                  </a:outerShdw>
                </a:effectLst>
                <a:latin typeface="Calibri"/>
              </a:rPr>
              <a:t>l’amor di Dio scenderà</a:t>
            </a:r>
            <a:r>
              <a:rPr lang="it-IT" sz="4000" b="1" dirty="0" smtClean="0">
                <a:solidFill>
                  <a:srgbClr val="FF0000"/>
                </a:solidFill>
                <a:effectLst>
                  <a:outerShdw blurRad="38100" dist="38100" dir="2700000" algn="tl">
                    <a:srgbClr val="000000">
                      <a:alpha val="43137"/>
                    </a:srgbClr>
                  </a:outerShdw>
                </a:effectLst>
                <a:latin typeface="Calibri"/>
              </a:rPr>
              <a:t>.</a:t>
            </a:r>
            <a:endParaRPr lang="it-IT" sz="4000" b="1" dirty="0">
              <a:solidFill>
                <a:srgbClr val="FF0000"/>
              </a:solidFill>
              <a:effectLst>
                <a:outerShdw blurRad="38100" dist="38100" dir="2700000" algn="tl">
                  <a:srgbClr val="000000">
                    <a:alpha val="43137"/>
                  </a:srgbClr>
                </a:outerShdw>
              </a:effectLst>
              <a:latin typeface="Calibri"/>
            </a:endParaRPr>
          </a:p>
        </p:txBody>
      </p:sp>
    </p:spTree>
    <p:extLst>
      <p:ext uri="{BB962C8B-B14F-4D97-AF65-F5344CB8AC3E}">
        <p14:creationId xmlns:p14="http://schemas.microsoft.com/office/powerpoint/2010/main" xmlns="" val="162289942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ilricordoperduto.files.wordpress.com/2013/01/tuttigliocchi.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03" y="0"/>
            <a:ext cx="4762500" cy="47625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4283968" y="4653136"/>
            <a:ext cx="4572000" cy="1938992"/>
          </a:xfrm>
          <a:prstGeom prst="rect">
            <a:avLst/>
          </a:prstGeom>
        </p:spPr>
        <p:txBody>
          <a:bodyPr>
            <a:spAutoFit/>
          </a:bodyPr>
          <a:lstStyle/>
          <a:p>
            <a:r>
              <a:rPr lang="it-IT" sz="4000" b="1" dirty="0">
                <a:solidFill>
                  <a:srgbClr val="FF0000"/>
                </a:solidFill>
                <a:effectLst>
                  <a:outerShdw blurRad="38100" dist="38100" dir="2700000" algn="tl">
                    <a:srgbClr val="000000">
                      <a:alpha val="43137"/>
                    </a:srgbClr>
                  </a:outerShdw>
                </a:effectLst>
                <a:latin typeface="Calibri"/>
              </a:rPr>
              <a:t>Su, coraggio, guardiamoci negli occhi</a:t>
            </a:r>
            <a:endParaRPr lang="it-IT" dirty="0">
              <a:solidFill>
                <a:srgbClr val="FF0000"/>
              </a:solidFill>
            </a:endParaRPr>
          </a:p>
        </p:txBody>
      </p:sp>
    </p:spTree>
    <p:extLst>
      <p:ext uri="{BB962C8B-B14F-4D97-AF65-F5344CB8AC3E}">
        <p14:creationId xmlns:p14="http://schemas.microsoft.com/office/powerpoint/2010/main" xmlns="" val="217862569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donnaemadre.files.wordpress.com/2013/03/mani-colomba.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536878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251520" y="5733256"/>
            <a:ext cx="8640960" cy="707886"/>
          </a:xfrm>
          <a:prstGeom prst="rect">
            <a:avLst/>
          </a:prstGeom>
        </p:spPr>
        <p:txBody>
          <a:bodyPr wrap="square">
            <a:spAutoFit/>
          </a:bodyPr>
          <a:lstStyle/>
          <a:p>
            <a:pPr algn="ctr"/>
            <a:r>
              <a:rPr lang="it-IT" sz="4000" b="1" dirty="0">
                <a:solidFill>
                  <a:srgbClr val="FF0000"/>
                </a:solidFill>
                <a:effectLst>
                  <a:outerShdw blurRad="38100" dist="38100" dir="2700000" algn="tl">
                    <a:srgbClr val="000000">
                      <a:alpha val="43137"/>
                    </a:srgbClr>
                  </a:outerShdw>
                </a:effectLst>
                <a:latin typeface="Calibri"/>
              </a:rPr>
              <a:t>e la pace vera sia con noi; </a:t>
            </a:r>
            <a:endParaRPr lang="it-IT" dirty="0">
              <a:solidFill>
                <a:srgbClr val="FF0000"/>
              </a:solidFill>
            </a:endParaRPr>
          </a:p>
        </p:txBody>
      </p:sp>
    </p:spTree>
    <p:extLst>
      <p:ext uri="{BB962C8B-B14F-4D97-AF65-F5344CB8AC3E}">
        <p14:creationId xmlns:p14="http://schemas.microsoft.com/office/powerpoint/2010/main" xmlns="" val="385625925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79512" y="6021288"/>
            <a:ext cx="8784976" cy="707886"/>
          </a:xfrm>
          <a:prstGeom prst="rect">
            <a:avLst/>
          </a:prstGeom>
        </p:spPr>
        <p:txBody>
          <a:bodyPr wrap="square">
            <a:spAutoFit/>
          </a:bodyPr>
          <a:lstStyle/>
          <a:p>
            <a:r>
              <a:rPr lang="it-IT" sz="4000" b="1" dirty="0">
                <a:solidFill>
                  <a:srgbClr val="FF0000"/>
                </a:solidFill>
                <a:effectLst>
                  <a:outerShdw blurRad="38100" dist="38100" dir="2700000" algn="tl">
                    <a:srgbClr val="000000">
                      <a:alpha val="43137"/>
                    </a:srgbClr>
                  </a:outerShdw>
                </a:effectLst>
                <a:latin typeface="Calibri"/>
              </a:rPr>
              <a:t>se abbiam rancore mettiamolo da parte, </a:t>
            </a:r>
            <a:endParaRPr lang="it-IT" dirty="0">
              <a:solidFill>
                <a:srgbClr val="FF0000"/>
              </a:solidFill>
            </a:endParaRPr>
          </a:p>
        </p:txBody>
      </p:sp>
      <p:pic>
        <p:nvPicPr>
          <p:cNvPr id="12290" name="Picture 2" descr="https://lh3.googleusercontent.com/-TBqFbR0dTNs/T-cwwK1fFXI/AAAAAAAACQo/B8J-jfzbAro/s2048/FAAA5209-7341-40FD-BDAC-75953B3AD65A.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85787" y="0"/>
            <a:ext cx="7972425" cy="59531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3245855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33560" y="5960472"/>
            <a:ext cx="8568952" cy="707886"/>
          </a:xfrm>
          <a:prstGeom prst="rect">
            <a:avLst/>
          </a:prstGeom>
        </p:spPr>
        <p:txBody>
          <a:bodyPr wrap="square">
            <a:spAutoFit/>
          </a:bodyPr>
          <a:lstStyle/>
          <a:p>
            <a:pPr algn="ctr"/>
            <a:r>
              <a:rPr lang="it-IT" sz="4000" b="1" dirty="0" smtClean="0">
                <a:solidFill>
                  <a:srgbClr val="FF0000"/>
                </a:solidFill>
                <a:effectLst>
                  <a:outerShdw blurRad="38100" dist="38100" dir="2700000" algn="tl">
                    <a:srgbClr val="000000">
                      <a:alpha val="43137"/>
                    </a:srgbClr>
                  </a:outerShdw>
                </a:effectLst>
                <a:latin typeface="Calibri"/>
              </a:rPr>
              <a:t>così </a:t>
            </a:r>
            <a:r>
              <a:rPr lang="it-IT" sz="4000" b="1" dirty="0">
                <a:solidFill>
                  <a:srgbClr val="FF0000"/>
                </a:solidFill>
                <a:effectLst>
                  <a:outerShdw blurRad="38100" dist="38100" dir="2700000" algn="tl">
                    <a:srgbClr val="000000">
                      <a:alpha val="43137"/>
                    </a:srgbClr>
                  </a:outerShdw>
                </a:effectLst>
                <a:latin typeface="Calibri"/>
              </a:rPr>
              <a:t>l’amor di Dio scenderà</a:t>
            </a:r>
            <a:r>
              <a:rPr lang="it-IT" sz="4000" b="1" dirty="0" smtClean="0">
                <a:solidFill>
                  <a:srgbClr val="FF0000"/>
                </a:solidFill>
                <a:effectLst>
                  <a:outerShdw blurRad="38100" dist="38100" dir="2700000" algn="tl">
                    <a:srgbClr val="000000">
                      <a:alpha val="43137"/>
                    </a:srgbClr>
                  </a:outerShdw>
                </a:effectLst>
                <a:latin typeface="Calibri"/>
              </a:rPr>
              <a:t>.</a:t>
            </a:r>
            <a:endParaRPr lang="it-IT" sz="4000" b="1" dirty="0">
              <a:solidFill>
                <a:srgbClr val="FF0000"/>
              </a:solidFill>
              <a:effectLst>
                <a:outerShdw blurRad="38100" dist="38100" dir="2700000" algn="tl">
                  <a:srgbClr val="000000">
                    <a:alpha val="43137"/>
                  </a:srgbClr>
                </a:outerShdw>
              </a:effectLst>
              <a:latin typeface="Calibri"/>
            </a:endParaRPr>
          </a:p>
        </p:txBody>
      </p:sp>
      <p:pic>
        <p:nvPicPr>
          <p:cNvPr id="4" name="Picture 2" descr="http://blog.studenti.it/biscobreak/wp-content/uploads/2013/08/albero-3.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9552" y="11021"/>
            <a:ext cx="7934325" cy="59531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9746638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1680034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magine 1" descr="Pasqua 2007 063.jpg"/>
          <p:cNvPicPr>
            <a:picLocks noChangeAspect="1"/>
          </p:cNvPicPr>
          <p:nvPr/>
        </p:nvPicPr>
        <p:blipFill>
          <a:blip r:embed="rId2" cstate="email">
            <a:extLst>
              <a:ext uri="{BEBA8EAE-BF5A-486C-A8C5-ECC9F3942E4B}">
                <a14:imgProps xmlns:a14="http://schemas.microsoft.com/office/drawing/2010/main" xmlns="">
                  <a14:imgLayer r:embed="rId3">
                    <a14:imgEffect>
                      <a14:brightnessContrast bright="20000" contrast="-20000"/>
                    </a14:imgEffect>
                  </a14:imgLayer>
                </a14:imgProps>
              </a:ex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
          <p:cNvSpPr>
            <a:spLocks noChangeArrowheads="1"/>
          </p:cNvSpPr>
          <p:nvPr/>
        </p:nvSpPr>
        <p:spPr bwMode="auto">
          <a:xfrm>
            <a:off x="0" y="4919008"/>
            <a:ext cx="9144000" cy="1938992"/>
          </a:xfrm>
          <a:prstGeom prst="rect">
            <a:avLst/>
          </a:prstGeom>
          <a:solidFill>
            <a:srgbClr val="FFFFFF"/>
          </a:solidFill>
          <a:ln w="9525">
            <a:noFill/>
            <a:miter lim="800000"/>
            <a:headEnd/>
            <a:tailEnd/>
          </a:ln>
          <a:effectLst/>
        </p:spPr>
        <p:txBody>
          <a:bodyPr wrap="square" anchor="ctr">
            <a:spAutoFit/>
          </a:bodyPr>
          <a:lstStyle/>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Agnello di Dio,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che togli i peccati del mondo,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abbi pietà di noi.</a:t>
            </a:r>
            <a:endParaRPr lang="it-IT" sz="4000" b="1" dirty="0">
              <a:solidFill>
                <a:srgbClr val="FF0000"/>
              </a:solidFill>
              <a:effectLst>
                <a:outerShdw blurRad="38100" dist="38100" dir="2700000" algn="tl">
                  <a:srgbClr val="000000">
                    <a:alpha val="43137"/>
                  </a:srgbClr>
                </a:outerShdw>
              </a:effectLst>
              <a:latin typeface="Arial" pitchFamily="34" charset="0"/>
            </a:endParaRPr>
          </a:p>
        </p:txBody>
      </p:sp>
    </p:spTree>
    <p:extLst>
      <p:ext uri="{BB962C8B-B14F-4D97-AF65-F5344CB8AC3E}">
        <p14:creationId xmlns:p14="http://schemas.microsoft.com/office/powerpoint/2010/main" xmlns="" val="1486895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magine 1" descr="Pasqua 2007 063.jpg"/>
          <p:cNvPicPr>
            <a:picLocks noChangeAspect="1"/>
          </p:cNvPicPr>
          <p:nvPr/>
        </p:nvPicPr>
        <p:blipFill>
          <a:blip r:embed="rId2" cstate="email">
            <a:extLst>
              <a:ext uri="{BEBA8EAE-BF5A-486C-A8C5-ECC9F3942E4B}">
                <a14:imgProps xmlns:a14="http://schemas.microsoft.com/office/drawing/2010/main" xmlns="">
                  <a14:imgLayer r:embed="rId3">
                    <a14:imgEffect>
                      <a14:brightnessContrast bright="20000" contrast="-20000"/>
                    </a14:imgEffect>
                  </a14:imgLayer>
                </a14:imgProps>
              </a:ex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
          <p:cNvSpPr>
            <a:spLocks noChangeArrowheads="1"/>
          </p:cNvSpPr>
          <p:nvPr/>
        </p:nvSpPr>
        <p:spPr bwMode="auto">
          <a:xfrm>
            <a:off x="0" y="4919008"/>
            <a:ext cx="9144000" cy="1938992"/>
          </a:xfrm>
          <a:prstGeom prst="rect">
            <a:avLst/>
          </a:prstGeom>
          <a:solidFill>
            <a:srgbClr val="FFFFFF"/>
          </a:solidFill>
          <a:ln w="9525">
            <a:noFill/>
            <a:miter lim="800000"/>
            <a:headEnd/>
            <a:tailEnd/>
          </a:ln>
          <a:effectLst/>
        </p:spPr>
        <p:txBody>
          <a:bodyPr wrap="square" anchor="ctr">
            <a:spAutoFit/>
          </a:bodyPr>
          <a:lstStyle/>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Agnello di Dio,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che togli i peccati del mondo,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abbi pietà di noi.</a:t>
            </a:r>
            <a:endParaRPr lang="it-IT" sz="4000" b="1" dirty="0">
              <a:solidFill>
                <a:srgbClr val="FF0000"/>
              </a:solidFill>
              <a:effectLst>
                <a:outerShdw blurRad="38100" dist="38100" dir="2700000" algn="tl">
                  <a:srgbClr val="000000">
                    <a:alpha val="43137"/>
                  </a:srgbClr>
                </a:outerShdw>
              </a:effectLst>
              <a:latin typeface="Arial" pitchFamily="34" charset="0"/>
            </a:endParaRPr>
          </a:p>
        </p:txBody>
      </p:sp>
    </p:spTree>
    <p:extLst>
      <p:ext uri="{BB962C8B-B14F-4D97-AF65-F5344CB8AC3E}">
        <p14:creationId xmlns:p14="http://schemas.microsoft.com/office/powerpoint/2010/main" xmlns="" val="289217307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3.bp.blogspot.com/-p2YXsrMrpu4/TvH6ImxIYDI/AAAAAAAAFH8/i98M_nEWKh0/s640/agnello+di+Dio.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0660" t="18806" r="6510" b="9081"/>
          <a:stretch/>
        </p:blipFill>
        <p:spPr bwMode="auto">
          <a:xfrm>
            <a:off x="810243" y="476671"/>
            <a:ext cx="7573993" cy="439947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960835" y="5013176"/>
            <a:ext cx="7272808" cy="1323439"/>
          </a:xfrm>
          <a:prstGeom prst="rect">
            <a:avLst/>
          </a:prstGeom>
        </p:spPr>
        <p:txBody>
          <a:bodyPr wrap="square">
            <a:spAutoFit/>
          </a:bodyPr>
          <a:lstStyle/>
          <a:p>
            <a:pPr algn="ctr"/>
            <a:r>
              <a:rPr lang="it-IT" sz="4000" dirty="0">
                <a:solidFill>
                  <a:srgbClr val="000000"/>
                </a:solidFill>
                <a:latin typeface="Aharoni" panose="02010803020104030203" pitchFamily="2" charset="-79"/>
                <a:cs typeface="Aharoni" panose="02010803020104030203" pitchFamily="2" charset="-79"/>
              </a:rPr>
              <a:t>Vero Agnello senza macchia. </a:t>
            </a:r>
            <a:endParaRPr lang="it-IT" sz="4000" dirty="0" smtClean="0">
              <a:solidFill>
                <a:srgbClr val="000000"/>
              </a:solidFill>
              <a:latin typeface="Aharoni" panose="02010803020104030203" pitchFamily="2" charset="-79"/>
              <a:cs typeface="Aharoni" panose="02010803020104030203" pitchFamily="2" charset="-79"/>
            </a:endParaRPr>
          </a:p>
          <a:p>
            <a:pPr algn="ctr"/>
            <a:r>
              <a:rPr lang="it-IT" sz="4000" dirty="0" smtClean="0">
                <a:solidFill>
                  <a:srgbClr val="000000"/>
                </a:solidFill>
                <a:latin typeface="Aharoni" panose="02010803020104030203" pitchFamily="2" charset="-79"/>
                <a:cs typeface="Aharoni" panose="02010803020104030203" pitchFamily="2" charset="-79"/>
              </a:rPr>
              <a:t>Mite </a:t>
            </a:r>
            <a:r>
              <a:rPr lang="it-IT" sz="4000" dirty="0">
                <a:solidFill>
                  <a:srgbClr val="000000"/>
                </a:solidFill>
                <a:latin typeface="Aharoni" panose="02010803020104030203" pitchFamily="2" charset="-79"/>
                <a:cs typeface="Aharoni" panose="02010803020104030203" pitchFamily="2" charset="-79"/>
              </a:rPr>
              <a:t>e forte salvatore sei, </a:t>
            </a:r>
            <a:endParaRPr lang="it-IT" dirty="0">
              <a:solidFill>
                <a:srgbClr val="000000"/>
              </a:solidFill>
            </a:endParaRPr>
          </a:p>
        </p:txBody>
      </p:sp>
    </p:spTree>
    <p:extLst>
      <p:ext uri="{BB962C8B-B14F-4D97-AF65-F5344CB8AC3E}">
        <p14:creationId xmlns:p14="http://schemas.microsoft.com/office/powerpoint/2010/main" xmlns="" val="303555415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magine 1" descr="Pasqua 2007 063.jpg"/>
          <p:cNvPicPr>
            <a:picLocks noChangeAspect="1"/>
          </p:cNvPicPr>
          <p:nvPr/>
        </p:nvPicPr>
        <p:blipFill>
          <a:blip r:embed="rId2" cstate="email">
            <a:extLst>
              <a:ext uri="{BEBA8EAE-BF5A-486C-A8C5-ECC9F3942E4B}">
                <a14:imgProps xmlns:a14="http://schemas.microsoft.com/office/drawing/2010/main" xmlns="">
                  <a14:imgLayer r:embed="rId3">
                    <a14:imgEffect>
                      <a14:brightnessContrast bright="20000" contrast="40000"/>
                    </a14:imgEffect>
                  </a14:imgLayer>
                </a14:imgProps>
              </a:ex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
          <p:cNvSpPr>
            <a:spLocks noChangeArrowheads="1"/>
          </p:cNvSpPr>
          <p:nvPr/>
        </p:nvSpPr>
        <p:spPr bwMode="auto">
          <a:xfrm>
            <a:off x="0" y="4913766"/>
            <a:ext cx="9144000" cy="1938992"/>
          </a:xfrm>
          <a:prstGeom prst="rect">
            <a:avLst/>
          </a:prstGeom>
          <a:solidFill>
            <a:srgbClr val="FFFFFF"/>
          </a:solidFill>
          <a:ln w="9525">
            <a:noFill/>
            <a:miter lim="800000"/>
            <a:headEnd/>
            <a:tailEnd/>
          </a:ln>
          <a:effectLst/>
        </p:spPr>
        <p:txBody>
          <a:bodyPr wrap="square" anchor="ctr">
            <a:spAutoFit/>
          </a:bodyPr>
          <a:lstStyle/>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Agnello di Dio,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che togli i peccati del mondo,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dona a noi la pace.</a:t>
            </a:r>
            <a:endParaRPr lang="it-IT" sz="4000" b="1" dirty="0">
              <a:solidFill>
                <a:srgbClr val="FF0000"/>
              </a:solidFill>
              <a:effectLst>
                <a:outerShdw blurRad="38100" dist="38100" dir="2700000" algn="tl">
                  <a:srgbClr val="000000">
                    <a:alpha val="43137"/>
                  </a:srgbClr>
                </a:outerShdw>
              </a:effectLst>
              <a:latin typeface="Arial" pitchFamily="34" charset="0"/>
            </a:endParaRPr>
          </a:p>
        </p:txBody>
      </p:sp>
    </p:spTree>
    <p:extLst>
      <p:ext uri="{BB962C8B-B14F-4D97-AF65-F5344CB8AC3E}">
        <p14:creationId xmlns:p14="http://schemas.microsoft.com/office/powerpoint/2010/main" xmlns="" val="322972787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020983564"/>
      </p:ext>
    </p:extLst>
  </p:cSld>
  <p:clrMapOvr>
    <a:masterClrMapping/>
  </p:clrMapOvr>
  <p:transition>
    <p:fad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443690" y="5445224"/>
            <a:ext cx="8208912" cy="1323439"/>
          </a:xfrm>
          <a:prstGeom prst="rect">
            <a:avLst/>
          </a:prstGeom>
        </p:spPr>
        <p:txBody>
          <a:bodyPr wrap="square">
            <a:spAutoFit/>
          </a:bodyPr>
          <a:lstStyle/>
          <a:p>
            <a:pPr algn="ctr" eaLnBrk="0" hangingPunct="0">
              <a:defRPr/>
            </a:pPr>
            <a:r>
              <a:rPr lang="it-IT" sz="4000" b="1" dirty="0">
                <a:solidFill>
                  <a:prstClr val="black"/>
                </a:solidFill>
                <a:latin typeface="Arial" pitchFamily="34" charset="0"/>
                <a:ea typeface="Times New Roman" pitchFamily="18" charset="0"/>
              </a:rPr>
              <a:t>Ecco l’agnello di Dio, </a:t>
            </a:r>
          </a:p>
          <a:p>
            <a:pPr algn="ctr" eaLnBrk="0" hangingPunct="0">
              <a:defRPr/>
            </a:pPr>
            <a:r>
              <a:rPr lang="it-IT" sz="4000" b="1" dirty="0">
                <a:solidFill>
                  <a:prstClr val="black"/>
                </a:solidFill>
                <a:latin typeface="Arial" pitchFamily="34" charset="0"/>
                <a:ea typeface="Times New Roman" pitchFamily="18" charset="0"/>
              </a:rPr>
              <a:t>che toglie i peccati del mondo.</a:t>
            </a:r>
          </a:p>
        </p:txBody>
      </p:sp>
      <p:pic>
        <p:nvPicPr>
          <p:cNvPr id="7" name="Picture 2" descr="http://web.cathol.lu/local/cache-vignettes/L430xH324/L_Agnello_I-Trieste-ddfb4.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9674" y="25314"/>
            <a:ext cx="8496944" cy="515443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4206930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centroaletti.com/foto/foto_opere/spagna/103_Gijon/08.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5434" y="21743"/>
            <a:ext cx="8251022" cy="5507079"/>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1463729" y="5528822"/>
            <a:ext cx="6174432" cy="1323439"/>
          </a:xfrm>
          <a:prstGeom prst="rect">
            <a:avLst/>
          </a:prstGeom>
        </p:spPr>
        <p:txBody>
          <a:bodyPr wrap="square">
            <a:spAutoFit/>
          </a:bodyPr>
          <a:lstStyle/>
          <a:p>
            <a:pPr algn="ctr" eaLnBrk="0" hangingPunct="0">
              <a:defRPr/>
            </a:pPr>
            <a:r>
              <a:rPr lang="it-IT" sz="4000" b="1" dirty="0">
                <a:solidFill>
                  <a:prstClr val="black"/>
                </a:solidFill>
                <a:latin typeface="Arial" pitchFamily="34" charset="0"/>
                <a:ea typeface="Times New Roman" pitchFamily="18" charset="0"/>
              </a:rPr>
              <a:t>Beati gli invitati </a:t>
            </a:r>
          </a:p>
          <a:p>
            <a:pPr algn="ctr" eaLnBrk="0" hangingPunct="0">
              <a:defRPr/>
            </a:pPr>
            <a:r>
              <a:rPr lang="it-IT" sz="4000" b="1" dirty="0">
                <a:solidFill>
                  <a:prstClr val="black"/>
                </a:solidFill>
                <a:latin typeface="Arial" pitchFamily="34" charset="0"/>
                <a:ea typeface="Times New Roman" pitchFamily="18" charset="0"/>
              </a:rPr>
              <a:t>alla Cena </a:t>
            </a:r>
            <a:r>
              <a:rPr lang="it-IT" sz="4000" b="1" dirty="0" smtClean="0">
                <a:solidFill>
                  <a:prstClr val="black"/>
                </a:solidFill>
                <a:latin typeface="Arial" pitchFamily="34" charset="0"/>
                <a:ea typeface="Times New Roman" pitchFamily="18" charset="0"/>
              </a:rPr>
              <a:t>dell’Agnello. </a:t>
            </a:r>
            <a:endParaRPr lang="it-IT" sz="4000" b="1" dirty="0">
              <a:solidFill>
                <a:prstClr val="black"/>
              </a:solidFill>
              <a:latin typeface="Arial" pitchFamily="34" charset="0"/>
              <a:ea typeface="Times New Roman" pitchFamily="18" charset="0"/>
            </a:endParaRPr>
          </a:p>
        </p:txBody>
      </p:sp>
    </p:spTree>
    <p:extLst>
      <p:ext uri="{BB962C8B-B14F-4D97-AF65-F5344CB8AC3E}">
        <p14:creationId xmlns:p14="http://schemas.microsoft.com/office/powerpoint/2010/main" xmlns="" val="11932998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1"/>
          <p:cNvSpPr>
            <a:spLocks noChangeArrowheads="1"/>
          </p:cNvSpPr>
          <p:nvPr/>
        </p:nvSpPr>
        <p:spPr bwMode="auto">
          <a:xfrm>
            <a:off x="5186439" y="112712"/>
            <a:ext cx="3760491" cy="6494085"/>
          </a:xfrm>
          <a:prstGeom prst="rect">
            <a:avLst/>
          </a:prstGeom>
          <a:noFill/>
          <a:ln w="9525">
            <a:noFill/>
            <a:miter lim="800000"/>
            <a:headEnd/>
            <a:tailEnd/>
          </a:ln>
          <a:effectLst/>
        </p:spPr>
        <p:txBody>
          <a:bodyPr wrap="square" anchor="ctr">
            <a:spAutoFit/>
          </a:bodyPr>
          <a:lstStyle/>
          <a:p>
            <a:pPr algn="just" eaLnBrk="0" hangingPunct="0">
              <a:defRPr/>
            </a:pPr>
            <a:endParaRPr lang="it-IT" sz="1600" dirty="0">
              <a:solidFill>
                <a:prstClr val="black"/>
              </a:solidFill>
              <a:latin typeface="Arial" pitchFamily="34" charset="0"/>
            </a:endParaRP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O Signore, non son degno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di partecipare alla tua mensa:</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ma di’ soltanto una parola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e io sarò salvato.</a:t>
            </a:r>
            <a:endParaRPr lang="it-IT" sz="4000" dirty="0">
              <a:solidFill>
                <a:srgbClr val="FF0000"/>
              </a:solidFill>
              <a:effectLst>
                <a:outerShdw blurRad="38100" dist="38100" dir="2700000" algn="tl">
                  <a:srgbClr val="000000">
                    <a:alpha val="43137"/>
                  </a:srgbClr>
                </a:outerShdw>
              </a:effectLst>
              <a:latin typeface="Arial" pitchFamily="34" charset="0"/>
            </a:endParaRPr>
          </a:p>
        </p:txBody>
      </p:sp>
      <p:pic>
        <p:nvPicPr>
          <p:cNvPr id="5122" name="Picture 2" descr="Risultati immagini per samaritana"/>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3528" y="112712"/>
            <a:ext cx="4840794" cy="664202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3039930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andreaballare.com/wp-content/uploads/2012/09/colori.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90637" y="131762"/>
            <a:ext cx="6419850" cy="6419851"/>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ttangolo 3"/>
          <p:cNvSpPr/>
          <p:nvPr/>
        </p:nvSpPr>
        <p:spPr>
          <a:xfrm>
            <a:off x="1000100" y="2428868"/>
            <a:ext cx="7000924" cy="156966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9600" b="1" dirty="0" smtClean="0">
                <a:ln w="11430"/>
                <a:gradFill>
                  <a:gsLst>
                    <a:gs pos="0">
                      <a:srgbClr val="3333CC">
                        <a:tint val="70000"/>
                        <a:satMod val="245000"/>
                      </a:srgbClr>
                    </a:gs>
                    <a:gs pos="75000">
                      <a:srgbClr val="3333CC">
                        <a:tint val="90000"/>
                        <a:shade val="60000"/>
                        <a:satMod val="240000"/>
                      </a:srgbClr>
                    </a:gs>
                    <a:gs pos="100000">
                      <a:srgbClr val="3333CC">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rPr>
              <a:t>Popoli Tutti</a:t>
            </a:r>
            <a:endParaRPr lang="it-IT" sz="9600" b="1" dirty="0">
              <a:ln w="11430"/>
              <a:gradFill>
                <a:gsLst>
                  <a:gs pos="0">
                    <a:srgbClr val="3333CC">
                      <a:tint val="70000"/>
                      <a:satMod val="245000"/>
                    </a:srgbClr>
                  </a:gs>
                  <a:gs pos="75000">
                    <a:srgbClr val="3333CC">
                      <a:tint val="90000"/>
                      <a:shade val="60000"/>
                      <a:satMod val="240000"/>
                    </a:srgbClr>
                  </a:gs>
                  <a:gs pos="100000">
                    <a:srgbClr val="3333CC">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endParaRPr>
          </a:p>
        </p:txBody>
      </p:sp>
    </p:spTree>
    <p:extLst>
      <p:ext uri="{BB962C8B-B14F-4D97-AF65-F5344CB8AC3E}">
        <p14:creationId xmlns:p14="http://schemas.microsoft.com/office/powerpoint/2010/main" xmlns="" val="41105288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
        <p:nvSpPr>
          <p:cNvPr id="6" name="Rettangolo 5"/>
          <p:cNvSpPr/>
          <p:nvPr/>
        </p:nvSpPr>
        <p:spPr>
          <a:xfrm>
            <a:off x="285720" y="3857628"/>
            <a:ext cx="8572560" cy="2123658"/>
          </a:xfrm>
          <a:prstGeom prst="rect">
            <a:avLst/>
          </a:prstGeom>
          <a:solidFill>
            <a:schemeClr val="accent5">
              <a:lumMod val="20000"/>
              <a:lumOff val="80000"/>
            </a:schemeClr>
          </a:solidFill>
          <a:effectLst>
            <a:softEdge rad="127000"/>
          </a:effectLst>
        </p:spPr>
        <p:txBody>
          <a:bodyPr wrap="square">
            <a:spAutoFit/>
          </a:bodyPr>
          <a:lstStyle/>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Mio Dio, Signore, nulla è pari a te</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Ora e per sempre voglio lodare</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Il tuo grande amor per me.</a:t>
            </a:r>
            <a:r>
              <a:rPr lang="it-IT" sz="4400" b="1" dirty="0" smtClean="0">
                <a:solidFill>
                  <a:srgbClr val="000000"/>
                </a:solidFill>
                <a:effectLst>
                  <a:outerShdw blurRad="38100" dist="38100" dir="2700000" algn="tl">
                    <a:srgbClr val="000000">
                      <a:alpha val="43137"/>
                    </a:srgbClr>
                  </a:outerShdw>
                </a:effectLst>
                <a:latin typeface="Times New Roman" pitchFamily="18" charset="0"/>
              </a:rPr>
              <a:t> </a:t>
            </a:r>
            <a:endParaRPr lang="it-IT" sz="4400" b="1" dirty="0">
              <a:solidFill>
                <a:srgbClr val="000000"/>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xmlns="" val="272902204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blipFill dpi="0" rotWithShape="0">
          <a:blip r:embed="rId2" cstate="email">
            <a:lum/>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
        <p:nvSpPr>
          <p:cNvPr id="5" name="Rettangolo 4"/>
          <p:cNvSpPr/>
          <p:nvPr/>
        </p:nvSpPr>
        <p:spPr>
          <a:xfrm>
            <a:off x="428596" y="3500438"/>
            <a:ext cx="8286808" cy="2800767"/>
          </a:xfrm>
          <a:prstGeom prst="rect">
            <a:avLst/>
          </a:prstGeom>
          <a:solidFill>
            <a:schemeClr val="accent5">
              <a:lumMod val="20000"/>
              <a:lumOff val="80000"/>
            </a:schemeClr>
          </a:solidFill>
          <a:effectLst>
            <a:softEdge rad="127000"/>
          </a:effectLst>
        </p:spPr>
        <p:txBody>
          <a:bodyPr wrap="square">
            <a:spAutoFit/>
          </a:bodyPr>
          <a:lstStyle/>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Mia roccia, tu sei, </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pace e conforto mi dai</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Con tutto il cuore e le mie forze</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Sempre io ti adorerò.</a:t>
            </a:r>
            <a:r>
              <a:rPr lang="it-IT" sz="4400" b="1" dirty="0" smtClean="0">
                <a:solidFill>
                  <a:srgbClr val="000000"/>
                </a:solidFill>
                <a:effectLst>
                  <a:outerShdw blurRad="38100" dist="38100" dir="2700000" algn="tl">
                    <a:srgbClr val="000000">
                      <a:alpha val="43137"/>
                    </a:srgbClr>
                  </a:outerShdw>
                </a:effectLst>
                <a:latin typeface="Times New Roman" pitchFamily="18" charset="0"/>
              </a:rPr>
              <a:t> </a:t>
            </a:r>
            <a:endParaRPr lang="it-IT" sz="4400" b="1" dirty="0">
              <a:solidFill>
                <a:srgbClr val="000000"/>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xmlns="" val="405230917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
        <p:nvSpPr>
          <p:cNvPr id="7" name="Rettangolo 6"/>
          <p:cNvSpPr/>
          <p:nvPr/>
        </p:nvSpPr>
        <p:spPr>
          <a:xfrm>
            <a:off x="500034" y="3429000"/>
            <a:ext cx="8143932" cy="280076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effectLst>
            <a:softEdge rad="127000"/>
          </a:effectLst>
        </p:spPr>
        <p:txBody>
          <a:bodyPr wrap="square">
            <a:spAutoFit/>
          </a:bodyPr>
          <a:lstStyle/>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Popoli tutti acclamate al Signore</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Gloria e potenza cantiamo al Re</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Mari e monti si prostrino a te</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Al tuo nome, o Signore.</a:t>
            </a:r>
            <a:r>
              <a:rPr lang="it-IT" sz="4400" b="1" dirty="0" smtClean="0">
                <a:solidFill>
                  <a:srgbClr val="000000"/>
                </a:solidFill>
                <a:effectLst>
                  <a:outerShdw blurRad="38100" dist="38100" dir="2700000" algn="tl">
                    <a:srgbClr val="000000">
                      <a:alpha val="43137"/>
                    </a:srgbClr>
                  </a:outerShdw>
                </a:effectLst>
                <a:latin typeface="Times New Roman" pitchFamily="18" charset="0"/>
              </a:rPr>
              <a:t> </a:t>
            </a:r>
            <a:endParaRPr lang="it-IT" sz="4400" b="1" dirty="0">
              <a:solidFill>
                <a:srgbClr val="000000"/>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xmlns="" val="95685221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
        <p:nvSpPr>
          <p:cNvPr id="6" name="Rettangolo 5"/>
          <p:cNvSpPr/>
          <p:nvPr/>
        </p:nvSpPr>
        <p:spPr>
          <a:xfrm>
            <a:off x="0" y="2500306"/>
            <a:ext cx="8929718" cy="4154984"/>
          </a:xfrm>
          <a:prstGeom prst="rect">
            <a:avLst/>
          </a:prstGeom>
          <a:solidFill>
            <a:schemeClr val="accent5">
              <a:lumMod val="20000"/>
              <a:lumOff val="80000"/>
            </a:schemeClr>
          </a:solidFill>
          <a:effectLst>
            <a:softEdge rad="127000"/>
          </a:effectLst>
        </p:spPr>
        <p:txBody>
          <a:bodyPr wrap="square">
            <a:spAutoFit/>
          </a:bodyPr>
          <a:lstStyle/>
          <a:p>
            <a:pPr algn="ctr"/>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Canto di gioia per quello che fai,</a:t>
            </a:r>
          </a:p>
          <a:p>
            <a:pPr algn="ctr"/>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Per sempre Signore con te resterò,</a:t>
            </a:r>
          </a:p>
          <a:p>
            <a:pPr algn="ctr"/>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non c’è promessa,</a:t>
            </a:r>
          </a:p>
          <a:p>
            <a:pPr algn="ctr"/>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non c’è fedeltà che in te! </a:t>
            </a:r>
          </a:p>
          <a:p>
            <a:pPr algn="ctr"/>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Non c’è promessa,</a:t>
            </a:r>
          </a:p>
          <a:p>
            <a:pPr algn="ctr"/>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non c’è fedeltà che in te!</a:t>
            </a:r>
            <a:r>
              <a:rPr lang="it-IT" sz="4400" b="1" dirty="0" smtClean="0">
                <a:solidFill>
                  <a:srgbClr val="000000"/>
                </a:solidFill>
                <a:effectLst>
                  <a:outerShdw blurRad="38100" dist="38100" dir="2700000" algn="tl">
                    <a:srgbClr val="000000">
                      <a:alpha val="43137"/>
                    </a:srgbClr>
                  </a:outerShdw>
                </a:effectLst>
                <a:latin typeface="Times New Roman" pitchFamily="18" charset="0"/>
              </a:rPr>
              <a:t> </a:t>
            </a:r>
            <a:endParaRPr lang="it-IT" sz="4400" b="1" dirty="0">
              <a:solidFill>
                <a:srgbClr val="000000"/>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xmlns="" val="233570960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4" name="Rettangolo 3"/>
          <p:cNvSpPr/>
          <p:nvPr/>
        </p:nvSpPr>
        <p:spPr>
          <a:xfrm>
            <a:off x="4283968" y="3933056"/>
            <a:ext cx="4032448" cy="1938992"/>
          </a:xfrm>
          <a:prstGeom prst="rect">
            <a:avLst/>
          </a:prstGeom>
          <a:solidFill>
            <a:schemeClr val="tx1"/>
          </a:solidFill>
        </p:spPr>
        <p:txBody>
          <a:bodyPr wrap="square">
            <a:spAutoFit/>
          </a:bodyPr>
          <a:lstStyle/>
          <a:p>
            <a:r>
              <a:rPr lang="it-IT" sz="4000" dirty="0">
                <a:solidFill>
                  <a:srgbClr val="FFFFFF"/>
                </a:solidFill>
                <a:latin typeface="Aharoni" panose="02010803020104030203" pitchFamily="2" charset="-79"/>
                <a:cs typeface="Aharoni" panose="02010803020104030203" pitchFamily="2" charset="-79"/>
              </a:rPr>
              <a:t>tu Re povero e glorioso risorgi con potenza, </a:t>
            </a:r>
            <a:endParaRPr lang="it-IT" dirty="0">
              <a:solidFill>
                <a:srgbClr val="FFFFFF"/>
              </a:solidFill>
            </a:endParaRPr>
          </a:p>
        </p:txBody>
      </p:sp>
    </p:spTree>
    <p:extLst>
      <p:ext uri="{BB962C8B-B14F-4D97-AF65-F5344CB8AC3E}">
        <p14:creationId xmlns:p14="http://schemas.microsoft.com/office/powerpoint/2010/main" xmlns="" val="3429246221"/>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
        <p:nvSpPr>
          <p:cNvPr id="6" name="Rettangolo 5"/>
          <p:cNvSpPr/>
          <p:nvPr/>
        </p:nvSpPr>
        <p:spPr>
          <a:xfrm>
            <a:off x="285720" y="3857628"/>
            <a:ext cx="8572560" cy="2123658"/>
          </a:xfrm>
          <a:prstGeom prst="rect">
            <a:avLst/>
          </a:prstGeom>
          <a:solidFill>
            <a:schemeClr val="accent5">
              <a:lumMod val="20000"/>
              <a:lumOff val="80000"/>
            </a:schemeClr>
          </a:solidFill>
          <a:effectLst>
            <a:softEdge rad="127000"/>
          </a:effectLst>
        </p:spPr>
        <p:txBody>
          <a:bodyPr wrap="square">
            <a:spAutoFit/>
          </a:bodyPr>
          <a:lstStyle/>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Mio Dio, Signore, nulla è pari a te</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Ora e per sempre voglio lodare</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Il tuo grande amor per me.</a:t>
            </a:r>
            <a:r>
              <a:rPr lang="it-IT" sz="4400" b="1" dirty="0" smtClean="0">
                <a:solidFill>
                  <a:srgbClr val="000000"/>
                </a:solidFill>
                <a:effectLst>
                  <a:outerShdw blurRad="38100" dist="38100" dir="2700000" algn="tl">
                    <a:srgbClr val="000000">
                      <a:alpha val="43137"/>
                    </a:srgbClr>
                  </a:outerShdw>
                </a:effectLst>
                <a:latin typeface="Times New Roman" pitchFamily="18" charset="0"/>
              </a:rPr>
              <a:t> </a:t>
            </a:r>
            <a:endParaRPr lang="it-IT" sz="4400" b="1" dirty="0">
              <a:solidFill>
                <a:srgbClr val="000000"/>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xmlns="" val="30851398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blipFill dpi="0" rotWithShape="0">
          <a:blip r:embed="rId2" cstate="email">
            <a:lum/>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
        <p:nvSpPr>
          <p:cNvPr id="5" name="Rettangolo 4"/>
          <p:cNvSpPr/>
          <p:nvPr/>
        </p:nvSpPr>
        <p:spPr>
          <a:xfrm>
            <a:off x="428596" y="3500438"/>
            <a:ext cx="8286808" cy="2800767"/>
          </a:xfrm>
          <a:prstGeom prst="rect">
            <a:avLst/>
          </a:prstGeom>
          <a:solidFill>
            <a:schemeClr val="accent5">
              <a:lumMod val="20000"/>
              <a:lumOff val="80000"/>
            </a:schemeClr>
          </a:solidFill>
          <a:effectLst>
            <a:softEdge rad="127000"/>
          </a:effectLst>
        </p:spPr>
        <p:txBody>
          <a:bodyPr wrap="square">
            <a:spAutoFit/>
          </a:bodyPr>
          <a:lstStyle/>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Mia roccia, tu sei, </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pace e conforto mi dai</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Con tutto il cuore e le mie forze</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Sempre io ti adorerò.</a:t>
            </a:r>
            <a:r>
              <a:rPr lang="it-IT" sz="4400" b="1" dirty="0" smtClean="0">
                <a:solidFill>
                  <a:srgbClr val="000000"/>
                </a:solidFill>
                <a:effectLst>
                  <a:outerShdw blurRad="38100" dist="38100" dir="2700000" algn="tl">
                    <a:srgbClr val="000000">
                      <a:alpha val="43137"/>
                    </a:srgbClr>
                  </a:outerShdw>
                </a:effectLst>
                <a:latin typeface="Times New Roman" pitchFamily="18" charset="0"/>
              </a:rPr>
              <a:t> </a:t>
            </a:r>
            <a:endParaRPr lang="it-IT" sz="4400" b="1" dirty="0">
              <a:solidFill>
                <a:srgbClr val="000000"/>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xmlns="" val="60330231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
        <p:nvSpPr>
          <p:cNvPr id="7" name="Rettangolo 6"/>
          <p:cNvSpPr/>
          <p:nvPr/>
        </p:nvSpPr>
        <p:spPr>
          <a:xfrm>
            <a:off x="500034" y="3429000"/>
            <a:ext cx="8143932" cy="280076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effectLst>
            <a:softEdge rad="127000"/>
          </a:effectLst>
        </p:spPr>
        <p:txBody>
          <a:bodyPr wrap="square">
            <a:spAutoFit/>
          </a:bodyPr>
          <a:lstStyle/>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Popoli tutti acclamate al Signore</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Gloria e potenza cantiamo al Re</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Mari e monti si prostrino a te</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Al tuo nome, o Signore.</a:t>
            </a:r>
            <a:r>
              <a:rPr lang="it-IT" sz="4400" b="1" dirty="0" smtClean="0">
                <a:solidFill>
                  <a:srgbClr val="000000"/>
                </a:solidFill>
                <a:effectLst>
                  <a:outerShdw blurRad="38100" dist="38100" dir="2700000" algn="tl">
                    <a:srgbClr val="000000">
                      <a:alpha val="43137"/>
                    </a:srgbClr>
                  </a:outerShdw>
                </a:effectLst>
                <a:latin typeface="Times New Roman" pitchFamily="18" charset="0"/>
              </a:rPr>
              <a:t> </a:t>
            </a:r>
            <a:endParaRPr lang="it-IT" sz="4400" b="1" dirty="0">
              <a:solidFill>
                <a:srgbClr val="000000"/>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xmlns="" val="10382182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
        <p:nvSpPr>
          <p:cNvPr id="6" name="Rettangolo 5"/>
          <p:cNvSpPr/>
          <p:nvPr/>
        </p:nvSpPr>
        <p:spPr>
          <a:xfrm>
            <a:off x="0" y="2500306"/>
            <a:ext cx="8929718" cy="4154984"/>
          </a:xfrm>
          <a:prstGeom prst="rect">
            <a:avLst/>
          </a:prstGeom>
          <a:solidFill>
            <a:schemeClr val="accent5">
              <a:lumMod val="20000"/>
              <a:lumOff val="80000"/>
            </a:schemeClr>
          </a:solidFill>
          <a:effectLst>
            <a:softEdge rad="127000"/>
          </a:effectLst>
        </p:spPr>
        <p:txBody>
          <a:bodyPr wrap="square">
            <a:spAutoFit/>
          </a:bodyPr>
          <a:lstStyle/>
          <a:p>
            <a:pPr algn="ctr"/>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Canto di gioia per quello che fai,</a:t>
            </a:r>
          </a:p>
          <a:p>
            <a:pPr algn="ctr"/>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Per sempre Signore con te resterò,</a:t>
            </a:r>
          </a:p>
          <a:p>
            <a:pPr algn="ctr"/>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non c’è promessa,</a:t>
            </a:r>
          </a:p>
          <a:p>
            <a:pPr algn="ctr"/>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non c’è fedeltà che in te! </a:t>
            </a:r>
          </a:p>
          <a:p>
            <a:pPr algn="ctr"/>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Non c’è promessa,</a:t>
            </a:r>
          </a:p>
          <a:p>
            <a:pPr algn="ctr"/>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non c’è fedeltà che in te!</a:t>
            </a:r>
            <a:r>
              <a:rPr lang="it-IT" sz="4400" b="1" dirty="0" smtClean="0">
                <a:solidFill>
                  <a:srgbClr val="000000"/>
                </a:solidFill>
                <a:effectLst>
                  <a:outerShdw blurRad="38100" dist="38100" dir="2700000" algn="tl">
                    <a:srgbClr val="000000">
                      <a:alpha val="43137"/>
                    </a:srgbClr>
                  </a:outerShdw>
                </a:effectLst>
                <a:latin typeface="Times New Roman" pitchFamily="18" charset="0"/>
              </a:rPr>
              <a:t> </a:t>
            </a:r>
            <a:endParaRPr lang="it-IT" sz="4400" b="1" dirty="0">
              <a:solidFill>
                <a:srgbClr val="000000"/>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xmlns="" val="77031737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3" descr="Samaritanacew"/>
          <p:cNvPicPr>
            <a:picLocks noChangeAspect="1" noChangeArrowheads="1"/>
          </p:cNvPicPr>
          <p:nvPr/>
        </p:nvPicPr>
        <p:blipFill>
          <a:blip r:embed="rId2" cstate="print"/>
          <a:srcRect/>
          <a:stretch>
            <a:fillRect/>
          </a:stretch>
        </p:blipFill>
        <p:spPr bwMode="auto">
          <a:xfrm>
            <a:off x="0" y="-69279"/>
            <a:ext cx="9072562" cy="6927279"/>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1"/>
          <p:cNvSpPr>
            <a:spLocks noChangeArrowheads="1"/>
          </p:cNvSpPr>
          <p:nvPr/>
        </p:nvSpPr>
        <p:spPr bwMode="auto">
          <a:xfrm>
            <a:off x="214313" y="0"/>
            <a:ext cx="8715375" cy="3786188"/>
          </a:xfrm>
          <a:prstGeom prst="rect">
            <a:avLst/>
          </a:prstGeom>
          <a:noFill/>
          <a:ln w="9525">
            <a:noFill/>
            <a:miter lim="800000"/>
            <a:headEnd/>
            <a:tailEnd/>
          </a:ln>
        </p:spPr>
        <p:txBody>
          <a:bodyPr anchor="ctr">
            <a:spAutoFit/>
          </a:bodyPr>
          <a:lstStyle/>
          <a:p>
            <a:pPr algn="just"/>
            <a:r>
              <a:rPr lang="it-IT" sz="4000">
                <a:latin typeface="Tahoma" pitchFamily="34" charset="0"/>
                <a:ea typeface="Times New Roman" pitchFamily="18" charset="0"/>
                <a:cs typeface="Tahoma" pitchFamily="34" charset="0"/>
              </a:rPr>
              <a:t>O Dio, che ci nutri in questa vita con il pane del cielo, pegno della tua gloria, fa' che manifestiamo nelle nostre opere la realtà presente nel sacramento che celebriamo. Per Cristo nostro Signore. 		</a:t>
            </a:r>
            <a:r>
              <a:rPr lang="it-IT" sz="4000" b="1">
                <a:latin typeface="Tahoma" pitchFamily="34" charset="0"/>
                <a:ea typeface="Times New Roman" pitchFamily="18" charset="0"/>
                <a:cs typeface="Tahoma" pitchFamily="34" charset="0"/>
              </a:rPr>
              <a:t>Amen.</a:t>
            </a:r>
          </a:p>
        </p:txBody>
      </p:sp>
    </p:spTree>
  </p:cSld>
  <p:clrMapOvr>
    <a:masterClrMapping/>
  </p:clrMapOvr>
  <p:transition>
    <p:fade/>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CasellaDiTesto 1"/>
          <p:cNvSpPr txBox="1">
            <a:spLocks noChangeArrowheads="1"/>
          </p:cNvSpPr>
          <p:nvPr/>
        </p:nvSpPr>
        <p:spPr bwMode="auto">
          <a:xfrm>
            <a:off x="214313" y="142875"/>
            <a:ext cx="8929687" cy="5632311"/>
          </a:xfrm>
          <a:prstGeom prst="rect">
            <a:avLst/>
          </a:prstGeom>
          <a:noFill/>
          <a:ln w="9525">
            <a:noFill/>
            <a:miter lim="800000"/>
            <a:headEnd/>
            <a:tailEnd/>
          </a:ln>
        </p:spPr>
        <p:txBody>
          <a:bodyPr>
            <a:spAutoFit/>
          </a:bodyPr>
          <a:lstStyle/>
          <a:p>
            <a:pPr eaLnBrk="0" hangingPunct="0"/>
            <a:r>
              <a:rPr lang="it-IT" sz="4000" dirty="0">
                <a:solidFill>
                  <a:prstClr val="black"/>
                </a:solidFill>
                <a:latin typeface="Calibri" pitchFamily="34" charset="0"/>
              </a:rPr>
              <a:t>Il Signore sia con voi.</a:t>
            </a:r>
          </a:p>
          <a:p>
            <a:pPr eaLnBrk="0" hangingPunct="0"/>
            <a:r>
              <a:rPr lang="it-IT" sz="4000" b="1" dirty="0">
                <a:solidFill>
                  <a:prstClr val="black"/>
                </a:solidFill>
                <a:latin typeface="Calibri" pitchFamily="34" charset="0"/>
              </a:rPr>
              <a:t>E con il tuo spirito. </a:t>
            </a:r>
            <a:endParaRPr lang="it-IT" sz="4000" dirty="0">
              <a:solidFill>
                <a:prstClr val="black"/>
              </a:solidFill>
              <a:latin typeface="Calibri" pitchFamily="34" charset="0"/>
            </a:endParaRPr>
          </a:p>
          <a:p>
            <a:pPr eaLnBrk="0" hangingPunct="0"/>
            <a:endParaRPr lang="it-IT" sz="4000" dirty="0" smtClean="0">
              <a:solidFill>
                <a:prstClr val="black"/>
              </a:solidFill>
              <a:latin typeface="Calibri" pitchFamily="34" charset="0"/>
            </a:endParaRPr>
          </a:p>
          <a:p>
            <a:pPr eaLnBrk="0" hangingPunct="0"/>
            <a:r>
              <a:rPr lang="it-IT" sz="4000" dirty="0" smtClean="0">
                <a:solidFill>
                  <a:prstClr val="black"/>
                </a:solidFill>
                <a:latin typeface="Calibri" pitchFamily="34" charset="0"/>
              </a:rPr>
              <a:t>Guida, o Signore, i cuori dei tuoi fedeli: nella tua bontà concedi loro la grazia di rimanere nel tuo amore e nella carità fraterna per adempiere la pienezza dei tuoi comandamenti. Per Cristo nostro Signore.			 		</a:t>
            </a:r>
            <a:r>
              <a:rPr lang="it-IT" sz="4000" b="1" dirty="0" smtClean="0">
                <a:solidFill>
                  <a:prstClr val="black"/>
                </a:solidFill>
                <a:effectLst>
                  <a:outerShdw blurRad="38100" dist="38100" dir="2700000" algn="tl">
                    <a:srgbClr val="000000">
                      <a:alpha val="43137"/>
                    </a:srgbClr>
                  </a:outerShdw>
                </a:effectLst>
                <a:latin typeface="Calibri" pitchFamily="34" charset="0"/>
              </a:rPr>
              <a:t>Amen.</a:t>
            </a:r>
            <a:endParaRPr lang="it-IT" sz="4000" b="1" dirty="0">
              <a:solidFill>
                <a:prstClr val="black"/>
              </a:solidFill>
              <a:effectLst>
                <a:outerShdw blurRad="38100" dist="38100" dir="2700000" algn="tl">
                  <a:srgbClr val="000000">
                    <a:alpha val="43137"/>
                  </a:srgbClr>
                </a:outerShdw>
              </a:effectLst>
              <a:latin typeface="Calibri" pitchFamily="34" charset="0"/>
            </a:endParaRP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39552" y="548680"/>
            <a:ext cx="8424936" cy="3785652"/>
          </a:xfrm>
          <a:prstGeom prst="rect">
            <a:avLst/>
          </a:prstGeom>
        </p:spPr>
        <p:txBody>
          <a:bodyPr wrap="square">
            <a:spAutoFit/>
          </a:bodyPr>
          <a:lstStyle/>
          <a:p>
            <a:pPr eaLnBrk="0" hangingPunct="0"/>
            <a:r>
              <a:rPr lang="it-IT" sz="4000" dirty="0" smtClean="0">
                <a:solidFill>
                  <a:prstClr val="black"/>
                </a:solidFill>
                <a:latin typeface="Calibri" pitchFamily="34" charset="0"/>
              </a:rPr>
              <a:t>E la benedizione di Dio onnipotente </a:t>
            </a:r>
          </a:p>
          <a:p>
            <a:pPr eaLnBrk="0" hangingPunct="0"/>
            <a:r>
              <a:rPr lang="it-IT" sz="4000" dirty="0" smtClean="0">
                <a:solidFill>
                  <a:prstClr val="black"/>
                </a:solidFill>
                <a:latin typeface="Calibri" pitchFamily="34" charset="0"/>
              </a:rPr>
              <a:t>Padre e Figlio e Spirito Santo.		</a:t>
            </a:r>
          </a:p>
          <a:p>
            <a:pPr eaLnBrk="0" hangingPunct="0"/>
            <a:r>
              <a:rPr lang="it-IT" sz="4000" b="1" dirty="0" smtClean="0">
                <a:solidFill>
                  <a:prstClr val="black"/>
                </a:solidFill>
                <a:latin typeface="Calibri" pitchFamily="34" charset="0"/>
              </a:rPr>
              <a:t>Amen. </a:t>
            </a:r>
            <a:endParaRPr lang="it-IT" sz="4000" dirty="0" smtClean="0">
              <a:solidFill>
                <a:prstClr val="black"/>
              </a:solidFill>
              <a:latin typeface="Calibri" pitchFamily="34" charset="0"/>
            </a:endParaRPr>
          </a:p>
          <a:p>
            <a:pPr eaLnBrk="0" hangingPunct="0"/>
            <a:endParaRPr lang="it-IT" sz="4000" dirty="0" smtClean="0">
              <a:solidFill>
                <a:prstClr val="black"/>
              </a:solidFill>
              <a:latin typeface="Calibri" pitchFamily="34" charset="0"/>
            </a:endParaRPr>
          </a:p>
          <a:p>
            <a:pPr eaLnBrk="0" hangingPunct="0"/>
            <a:r>
              <a:rPr lang="it-IT" sz="4000" dirty="0" smtClean="0">
                <a:latin typeface="Calibri" pitchFamily="34" charset="0"/>
              </a:rPr>
              <a:t>Nel nome del Signore: andate in pace.</a:t>
            </a:r>
            <a:endParaRPr lang="it-IT" sz="4000" smtClean="0">
              <a:latin typeface="Calibri" pitchFamily="34" charset="0"/>
            </a:endParaRPr>
          </a:p>
          <a:p>
            <a:pPr eaLnBrk="0" hangingPunct="0"/>
            <a:r>
              <a:rPr lang="it-IT" sz="4000" b="1" smtClean="0">
                <a:solidFill>
                  <a:prstClr val="black"/>
                </a:solidFill>
                <a:latin typeface="Calibri" pitchFamily="34" charset="0"/>
              </a:rPr>
              <a:t>Rendiamo </a:t>
            </a:r>
            <a:r>
              <a:rPr lang="it-IT" sz="4000" b="1" dirty="0" smtClean="0">
                <a:solidFill>
                  <a:prstClr val="black"/>
                </a:solidFill>
                <a:latin typeface="Calibri" pitchFamily="34" charset="0"/>
              </a:rPr>
              <a:t>grazie a Dio. </a:t>
            </a:r>
            <a:endParaRPr lang="it-IT" sz="4000" dirty="0">
              <a:solidFill>
                <a:prstClr val="black"/>
              </a:solidFill>
              <a:latin typeface="Calibri" pitchFamily="34" charset="0"/>
            </a:endParaRPr>
          </a:p>
        </p:txBody>
      </p:sp>
    </p:spTree>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http://jewishstudies.eteacherbiblical.com/wp-content/uploads/2012/10/9-jesus-and-samaritan-woman-well8.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tangolo 1"/>
          <p:cNvSpPr/>
          <p:nvPr/>
        </p:nvSpPr>
        <p:spPr>
          <a:xfrm>
            <a:off x="714348" y="214290"/>
            <a:ext cx="7633820" cy="6001643"/>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eaLnBrk="0" hangingPunct="0">
              <a:defRPr/>
            </a:pPr>
            <a:r>
              <a:rPr lang="it-IT" sz="9600" b="1" dirty="0">
                <a:ln w="11430"/>
                <a:solidFill>
                  <a:srgbClr val="CC3399"/>
                </a:solidFill>
                <a:effectLst>
                  <a:outerShdw blurRad="80000" dist="40000" dir="5040000" algn="tl">
                    <a:srgbClr val="000000">
                      <a:alpha val="30000"/>
                    </a:srgbClr>
                  </a:outerShdw>
                </a:effectLst>
                <a:latin typeface="Lucida Calligraphy" pitchFamily="66" charset="0"/>
              </a:rPr>
              <a:t>Ciao a tutti</a:t>
            </a:r>
          </a:p>
          <a:p>
            <a:pPr algn="ctr" eaLnBrk="0" hangingPunct="0">
              <a:defRPr/>
            </a:pPr>
            <a:r>
              <a:rPr lang="it-IT" sz="9600" b="1" dirty="0">
                <a:ln w="11430"/>
                <a:solidFill>
                  <a:srgbClr val="CC3399"/>
                </a:solidFill>
                <a:effectLst>
                  <a:outerShdw blurRad="80000" dist="40000" dir="5040000" algn="tl">
                    <a:srgbClr val="000000">
                      <a:alpha val="30000"/>
                    </a:srgbClr>
                  </a:outerShdw>
                </a:effectLst>
                <a:latin typeface="Lucida Calligraphy" pitchFamily="66" charset="0"/>
              </a:rPr>
              <a:t>e</a:t>
            </a:r>
          </a:p>
          <a:p>
            <a:pPr algn="ctr" eaLnBrk="0" hangingPunct="0">
              <a:defRPr/>
            </a:pPr>
            <a:r>
              <a:rPr lang="it-IT" sz="9600" b="1" dirty="0">
                <a:ln w="11430"/>
                <a:solidFill>
                  <a:srgbClr val="CC3399"/>
                </a:solidFill>
                <a:effectLst>
                  <a:outerShdw blurRad="80000" dist="40000" dir="5040000" algn="tl">
                    <a:srgbClr val="000000">
                      <a:alpha val="30000"/>
                    </a:srgbClr>
                  </a:outerShdw>
                </a:effectLst>
                <a:latin typeface="Lucida Calligraphy" pitchFamily="66" charset="0"/>
              </a:rPr>
              <a:t>buona </a:t>
            </a:r>
          </a:p>
          <a:p>
            <a:pPr algn="ctr" eaLnBrk="0" hangingPunct="0">
              <a:defRPr/>
            </a:pPr>
            <a:r>
              <a:rPr lang="it-IT" sz="9600" b="1" dirty="0">
                <a:ln w="11430"/>
                <a:solidFill>
                  <a:srgbClr val="CC3399"/>
                </a:solidFill>
                <a:effectLst>
                  <a:outerShdw blurRad="80000" dist="40000" dir="5040000" algn="tl">
                    <a:srgbClr val="000000">
                      <a:alpha val="30000"/>
                    </a:srgbClr>
                  </a:outerShdw>
                </a:effectLst>
                <a:latin typeface="Lucida Calligraphy" pitchFamily="66" charset="0"/>
              </a:rPr>
              <a:t>domenica</a:t>
            </a: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fede\Desktop\Richiesta-accordata-se-rivolta-allorecchio-destr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113"/>
            <a:ext cx="9144000" cy="685788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a:spLocks noChangeArrowheads="1"/>
          </p:cNvSpPr>
          <p:nvPr/>
        </p:nvSpPr>
        <p:spPr bwMode="auto">
          <a:xfrm>
            <a:off x="3059832" y="2690392"/>
            <a:ext cx="4464496" cy="14773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4500" b="1" i="0" u="none" strike="noStrike" cap="none" normalizeH="0" baseline="0" dirty="0" smtClean="0">
                <a:ln>
                  <a:noFill/>
                </a:ln>
                <a:solidFill>
                  <a:schemeClr val="tx1"/>
                </a:solidFill>
                <a:effectLst/>
                <a:latin typeface="Arial" pitchFamily="34" charset="0"/>
                <a:cs typeface="Arial" pitchFamily="34" charset="0"/>
              </a:rPr>
              <a:t>Quello che abbiamo udito</a:t>
            </a:r>
            <a:endParaRPr kumimoji="0" lang="it-IT" sz="45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xmlns="" val="403205446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09366" y="5229199"/>
            <a:ext cx="6332892" cy="1323439"/>
          </a:xfrm>
          <a:prstGeom prst="rect">
            <a:avLst/>
          </a:prstGeom>
        </p:spPr>
        <p:txBody>
          <a:bodyPr wrap="square">
            <a:spAutoFit/>
          </a:bodyPr>
          <a:lstStyle/>
          <a:p>
            <a:pPr algn="ctr"/>
            <a:r>
              <a:rPr lang="it-IT" sz="4000" dirty="0" smtClean="0">
                <a:solidFill>
                  <a:srgbClr val="000000"/>
                </a:solidFill>
                <a:latin typeface="Aharoni" panose="02010803020104030203" pitchFamily="2" charset="-79"/>
                <a:cs typeface="Aharoni" panose="02010803020104030203" pitchFamily="2" charset="-79"/>
              </a:rPr>
              <a:t>davanti </a:t>
            </a:r>
            <a:r>
              <a:rPr lang="it-IT" sz="4000" dirty="0">
                <a:solidFill>
                  <a:srgbClr val="000000"/>
                </a:solidFill>
                <a:latin typeface="Aharoni" panose="02010803020104030203" pitchFamily="2" charset="-79"/>
                <a:cs typeface="Aharoni" panose="02010803020104030203" pitchFamily="2" charset="-79"/>
              </a:rPr>
              <a:t>a questo amore </a:t>
            </a:r>
            <a:endParaRPr lang="it-IT" sz="4000" dirty="0" smtClean="0">
              <a:solidFill>
                <a:srgbClr val="000000"/>
              </a:solidFill>
              <a:latin typeface="Aharoni" panose="02010803020104030203" pitchFamily="2" charset="-79"/>
              <a:cs typeface="Aharoni" panose="02010803020104030203" pitchFamily="2" charset="-79"/>
            </a:endParaRPr>
          </a:p>
          <a:p>
            <a:pPr algn="ctr"/>
            <a:r>
              <a:rPr lang="it-IT" sz="4000" dirty="0" smtClean="0">
                <a:solidFill>
                  <a:srgbClr val="000000"/>
                </a:solidFill>
                <a:latin typeface="Aharoni" panose="02010803020104030203" pitchFamily="2" charset="-79"/>
                <a:cs typeface="Aharoni" panose="02010803020104030203" pitchFamily="2" charset="-79"/>
              </a:rPr>
              <a:t>la </a:t>
            </a:r>
            <a:r>
              <a:rPr lang="it-IT" sz="4000" dirty="0">
                <a:solidFill>
                  <a:srgbClr val="000000"/>
                </a:solidFill>
                <a:latin typeface="Aharoni" panose="02010803020104030203" pitchFamily="2" charset="-79"/>
                <a:cs typeface="Aharoni" panose="02010803020104030203" pitchFamily="2" charset="-79"/>
              </a:rPr>
              <a:t>morte </a:t>
            </a:r>
            <a:r>
              <a:rPr lang="it-IT" sz="4000" dirty="0" err="1" smtClean="0">
                <a:solidFill>
                  <a:srgbClr val="000000"/>
                </a:solidFill>
                <a:latin typeface="Aharoni" panose="02010803020104030203" pitchFamily="2" charset="-79"/>
                <a:cs typeface="Aharoni" panose="02010803020104030203" pitchFamily="2" charset="-79"/>
              </a:rPr>
              <a:t>fuggira’</a:t>
            </a:r>
            <a:r>
              <a:rPr lang="it-IT" sz="4000" dirty="0" smtClean="0">
                <a:solidFill>
                  <a:srgbClr val="000000"/>
                </a:solidFill>
                <a:latin typeface="Aharoni" panose="02010803020104030203" pitchFamily="2" charset="-79"/>
                <a:cs typeface="Aharoni" panose="02010803020104030203" pitchFamily="2" charset="-79"/>
              </a:rPr>
              <a:t>.</a:t>
            </a:r>
            <a:endParaRPr lang="it-IT" sz="4000" dirty="0">
              <a:solidFill>
                <a:srgbClr val="000000"/>
              </a:solidFill>
              <a:latin typeface="Aharoni" panose="02010803020104030203" pitchFamily="2" charset="-79"/>
              <a:cs typeface="Aharoni" panose="02010803020104030203" pitchFamily="2" charset="-79"/>
            </a:endParaRPr>
          </a:p>
        </p:txBody>
      </p:sp>
      <p:pic>
        <p:nvPicPr>
          <p:cNvPr id="3" name="Immagin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812" y="0"/>
            <a:ext cx="9144000" cy="5034690"/>
          </a:xfrm>
          <a:prstGeom prst="rect">
            <a:avLst/>
          </a:prstGeom>
        </p:spPr>
      </p:pic>
    </p:spTree>
    <p:extLst>
      <p:ext uri="{BB962C8B-B14F-4D97-AF65-F5344CB8AC3E}">
        <p14:creationId xmlns:p14="http://schemas.microsoft.com/office/powerpoint/2010/main" xmlns="" val="933571411"/>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fede\Desktop\occhio5yp[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22016"/>
            <a:ext cx="9144001" cy="688001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tangolo 1"/>
          <p:cNvSpPr/>
          <p:nvPr/>
        </p:nvSpPr>
        <p:spPr>
          <a:xfrm>
            <a:off x="4427984" y="116632"/>
            <a:ext cx="4572000" cy="1477328"/>
          </a:xfrm>
          <a:prstGeom prst="rect">
            <a:avLst/>
          </a:prstGeom>
          <a:noFill/>
          <a:ln>
            <a:no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r"/>
            <a:r>
              <a:rPr lang="it-IT" sz="4500" b="1" dirty="0">
                <a:latin typeface="Arial" pitchFamily="34" charset="0"/>
                <a:cs typeface="Arial" pitchFamily="34" charset="0"/>
              </a:rPr>
              <a:t>quello che abbiam veduto</a:t>
            </a:r>
          </a:p>
        </p:txBody>
      </p:sp>
    </p:spTree>
    <p:extLst>
      <p:ext uri="{BB962C8B-B14F-4D97-AF65-F5344CB8AC3E}">
        <p14:creationId xmlns:p14="http://schemas.microsoft.com/office/powerpoint/2010/main" xmlns="" val="90142021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fede\Desktop\2127059188_33ccb7a586.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266" y="0"/>
            <a:ext cx="9176266"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tangolo 1"/>
          <p:cNvSpPr/>
          <p:nvPr/>
        </p:nvSpPr>
        <p:spPr>
          <a:xfrm>
            <a:off x="395536" y="260648"/>
            <a:ext cx="4572000" cy="1477328"/>
          </a:xfrm>
          <a:prstGeom prst="rect">
            <a:avLst/>
          </a:prstGeom>
          <a:noFill/>
          <a:ln>
            <a:no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it-IT" sz="4500" b="1" dirty="0">
                <a:solidFill>
                  <a:schemeClr val="bg1"/>
                </a:solidFill>
                <a:effectLst>
                  <a:outerShdw blurRad="50800" dist="38100" dir="2700000" algn="tl" rotWithShape="0">
                    <a:prstClr val="black">
                      <a:alpha val="40000"/>
                    </a:prstClr>
                  </a:outerShdw>
                </a:effectLst>
                <a:latin typeface="Arial" pitchFamily="34" charset="0"/>
                <a:cs typeface="Arial" pitchFamily="34" charset="0"/>
              </a:rPr>
              <a:t>quello che abbiam toccato</a:t>
            </a:r>
          </a:p>
        </p:txBody>
      </p:sp>
    </p:spTree>
    <p:extLst>
      <p:ext uri="{BB962C8B-B14F-4D97-AF65-F5344CB8AC3E}">
        <p14:creationId xmlns:p14="http://schemas.microsoft.com/office/powerpoint/2010/main" xmlns="" val="61556554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95536" y="336985"/>
            <a:ext cx="8352928" cy="1477328"/>
          </a:xfrm>
          <a:prstGeom prst="rect">
            <a:avLst/>
          </a:prstGeom>
          <a:noFill/>
          <a:ln>
            <a:no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r>
              <a:rPr lang="en-GB" sz="4500" b="1" dirty="0" err="1">
                <a:latin typeface="Arial" pitchFamily="34" charset="0"/>
                <a:cs typeface="Arial" pitchFamily="34" charset="0"/>
              </a:rPr>
              <a:t>dell’amore</a:t>
            </a:r>
            <a:r>
              <a:rPr lang="en-GB" sz="4500" b="1" dirty="0">
                <a:latin typeface="Arial" pitchFamily="34" charset="0"/>
                <a:cs typeface="Arial" pitchFamily="34" charset="0"/>
              </a:rPr>
              <a:t> </a:t>
            </a:r>
            <a:r>
              <a:rPr lang="en-GB" sz="4500" b="1" dirty="0" err="1">
                <a:latin typeface="Arial" pitchFamily="34" charset="0"/>
                <a:cs typeface="Arial" pitchFamily="34" charset="0"/>
              </a:rPr>
              <a:t>infinito</a:t>
            </a:r>
            <a:r>
              <a:rPr lang="en-GB" sz="4500" b="1" dirty="0">
                <a:latin typeface="Arial" pitchFamily="34" charset="0"/>
                <a:cs typeface="Arial" pitchFamily="34" charset="0"/>
              </a:rPr>
              <a:t> </a:t>
            </a:r>
            <a:r>
              <a:rPr lang="en-GB" sz="4500" b="1" dirty="0" err="1">
                <a:latin typeface="Arial" pitchFamily="34" charset="0"/>
                <a:cs typeface="Arial" pitchFamily="34" charset="0"/>
              </a:rPr>
              <a:t>l’annunciamo</a:t>
            </a:r>
            <a:r>
              <a:rPr lang="en-GB" sz="4500" b="1" dirty="0">
                <a:latin typeface="Arial" pitchFamily="34" charset="0"/>
                <a:cs typeface="Arial" pitchFamily="34" charset="0"/>
              </a:rPr>
              <a:t> a </a:t>
            </a:r>
            <a:r>
              <a:rPr lang="en-GB" sz="4500" b="1" dirty="0" err="1">
                <a:latin typeface="Arial" pitchFamily="34" charset="0"/>
                <a:cs typeface="Arial" pitchFamily="34" charset="0"/>
              </a:rPr>
              <a:t>voi</a:t>
            </a:r>
            <a:r>
              <a:rPr lang="en-GB" sz="4500" b="1" dirty="0">
                <a:latin typeface="Arial" pitchFamily="34" charset="0"/>
                <a:cs typeface="Arial" pitchFamily="34" charset="0"/>
              </a:rPr>
              <a:t>.</a:t>
            </a:r>
          </a:p>
        </p:txBody>
      </p:sp>
      <p:grpSp>
        <p:nvGrpSpPr>
          <p:cNvPr id="3" name="Gruppo 2"/>
          <p:cNvGrpSpPr/>
          <p:nvPr/>
        </p:nvGrpSpPr>
        <p:grpSpPr>
          <a:xfrm>
            <a:off x="1799692" y="1845290"/>
            <a:ext cx="5544616" cy="4927055"/>
            <a:chOff x="2267744" y="2348880"/>
            <a:chExt cx="4777329" cy="4392488"/>
          </a:xfrm>
        </p:grpSpPr>
        <p:pic>
          <p:nvPicPr>
            <p:cNvPr id="23554" name="Picture 2" descr="C:\Users\fede\Desktop\labbra.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408633" y="3212976"/>
              <a:ext cx="2495550" cy="1866900"/>
            </a:xfrm>
            <a:prstGeom prst="rect">
              <a:avLst/>
            </a:prstGeom>
            <a:noFill/>
            <a:effectLst>
              <a:softEdge rad="317500"/>
            </a:effectLst>
            <a:extLst>
              <a:ext uri="{909E8E84-426E-40DD-AFC4-6F175D3DCCD1}">
                <a14:hiddenFill xmlns:a14="http://schemas.microsoft.com/office/drawing/2010/main" xmlns="">
                  <a:solidFill>
                    <a:srgbClr val="FFFFFF"/>
                  </a:solidFill>
                </a14:hiddenFill>
              </a:ext>
            </a:extLst>
          </p:spPr>
        </p:pic>
        <p:pic>
          <p:nvPicPr>
            <p:cNvPr id="23555" name="Picture 3" descr="C:\Users\fede\Desktop\cuore.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67744" y="2348880"/>
              <a:ext cx="4777329" cy="4392488"/>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370700499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fede\Desktop\La-gioia-dei-grandi(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a:spLocks noChangeArrowheads="1"/>
          </p:cNvSpPr>
          <p:nvPr/>
        </p:nvSpPr>
        <p:spPr bwMode="auto">
          <a:xfrm>
            <a:off x="1889567" y="281589"/>
            <a:ext cx="5364867" cy="1323439"/>
          </a:xfrm>
          <a:prstGeom prst="rect">
            <a:avLst/>
          </a:prstGeom>
          <a:solidFill>
            <a:srgbClr val="FFFFFF">
              <a:alpha val="69804"/>
            </a:srgbClr>
          </a:solidFill>
          <a:ln>
            <a:noFill/>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4000" b="0" i="0" u="none" strike="noStrike" cap="none" normalizeH="0" baseline="0" dirty="0" smtClean="0">
                <a:ln>
                  <a:noFill/>
                </a:ln>
                <a:solidFill>
                  <a:schemeClr val="tx1"/>
                </a:solidFill>
                <a:effectLst/>
                <a:latin typeface="Arial Black" pitchFamily="34" charset="0"/>
                <a:cs typeface="Courier New" pitchFamily="49" charset="0"/>
              </a:rPr>
              <a:t>Grandi cose</a:t>
            </a:r>
          </a:p>
          <a:p>
            <a:pPr marL="0" marR="0" lvl="0" indent="0" algn="ctr" defTabSz="914400" rtl="0" eaLnBrk="1" fontAlgn="base" latinLnBrk="0" hangingPunct="1">
              <a:lnSpc>
                <a:spcPct val="100000"/>
              </a:lnSpc>
              <a:spcBef>
                <a:spcPct val="0"/>
              </a:spcBef>
              <a:spcAft>
                <a:spcPct val="0"/>
              </a:spcAft>
              <a:buClrTx/>
              <a:buSzTx/>
              <a:buFontTx/>
              <a:buNone/>
              <a:tabLst/>
            </a:pPr>
            <a:r>
              <a:rPr kumimoji="0" lang="it-IT" sz="4000" b="0" i="0" u="none" strike="noStrike" cap="none" normalizeH="0" baseline="0" dirty="0" smtClean="0">
                <a:ln>
                  <a:noFill/>
                </a:ln>
                <a:solidFill>
                  <a:schemeClr val="tx1"/>
                </a:solidFill>
                <a:effectLst/>
                <a:latin typeface="Arial Black" pitchFamily="34" charset="0"/>
                <a:cs typeface="Courier New" pitchFamily="49" charset="0"/>
              </a:rPr>
              <a:t>ha fatto il Signore!</a:t>
            </a:r>
            <a:endParaRPr kumimoji="0" lang="it-IT" sz="4000" b="0" i="0" u="none" strike="noStrike" cap="none" normalizeH="0" baseline="0" dirty="0" smtClean="0">
              <a:ln>
                <a:noFill/>
              </a:ln>
              <a:solidFill>
                <a:schemeClr val="tx1"/>
              </a:solidFill>
              <a:effectLst/>
              <a:latin typeface="Arial Black" pitchFamily="34" charset="0"/>
              <a:cs typeface="Arial" pitchFamily="34" charset="0"/>
            </a:endParaRPr>
          </a:p>
        </p:txBody>
      </p:sp>
    </p:spTree>
    <p:extLst>
      <p:ext uri="{BB962C8B-B14F-4D97-AF65-F5344CB8AC3E}">
        <p14:creationId xmlns:p14="http://schemas.microsoft.com/office/powerpoint/2010/main" xmlns="" val="337494874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fede\Desktop\frasi_d_amore-74803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4892042"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tangolo 1"/>
          <p:cNvSpPr/>
          <p:nvPr/>
        </p:nvSpPr>
        <p:spPr>
          <a:xfrm>
            <a:off x="5004048" y="2151728"/>
            <a:ext cx="4032448" cy="2554545"/>
          </a:xfrm>
          <a:prstGeom prst="rect">
            <a:avLst/>
          </a:prstGeom>
        </p:spPr>
        <p:txBody>
          <a:bodyPr wrap="square">
            <a:spAutoFit/>
          </a:bodyPr>
          <a:lstStyle/>
          <a:p>
            <a:pPr lvl="0" eaLnBrk="0" hangingPunct="0"/>
            <a:r>
              <a:rPr lang="it-IT" sz="4000" dirty="0">
                <a:latin typeface="Arial Black" pitchFamily="34" charset="0"/>
                <a:cs typeface="Courier New" pitchFamily="49" charset="0"/>
              </a:rPr>
              <a:t>Del suo amore vogliamo parlare</a:t>
            </a:r>
            <a:r>
              <a:rPr lang="it-IT" sz="4000" dirty="0" smtClean="0">
                <a:latin typeface="Arial Black" pitchFamily="34" charset="0"/>
                <a:cs typeface="Courier New" pitchFamily="49" charset="0"/>
              </a:rPr>
              <a:t>:</a:t>
            </a:r>
            <a:endParaRPr lang="it-IT" sz="4000" dirty="0">
              <a:latin typeface="Arial Black" pitchFamily="34" charset="0"/>
              <a:cs typeface="Arial" pitchFamily="34" charset="0"/>
            </a:endParaRPr>
          </a:p>
        </p:txBody>
      </p:sp>
    </p:spTree>
    <p:extLst>
      <p:ext uri="{BB962C8B-B14F-4D97-AF65-F5344CB8AC3E}">
        <p14:creationId xmlns:p14="http://schemas.microsoft.com/office/powerpoint/2010/main" xmlns="" val="217063766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fede\Desktop\jesus_children1.jpg"/>
          <p:cNvPicPr>
            <a:picLocks noChangeAspect="1" noChangeArrowheads="1"/>
          </p:cNvPicPr>
          <p:nvPr/>
        </p:nvPicPr>
        <p:blipFill>
          <a:blip r:embed="rId2" cstate="print">
            <a:duotone>
              <a:prstClr val="black"/>
              <a:srgbClr val="D9C3A5">
                <a:tint val="50000"/>
                <a:satMod val="180000"/>
              </a:srgbClr>
            </a:duotone>
            <a:extLst>
              <a:ext uri="{BEBA8EAE-BF5A-486C-A8C5-ECC9F3942E4B}">
                <a14:imgProps xmlns:a14="http://schemas.microsoft.com/office/drawing/2010/main" xmlns="">
                  <a14:imgLayer r:embed="rId3">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1591826" y="2132856"/>
            <a:ext cx="5960348" cy="472514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tangolo 1"/>
          <p:cNvSpPr/>
          <p:nvPr/>
        </p:nvSpPr>
        <p:spPr>
          <a:xfrm>
            <a:off x="359532" y="188640"/>
            <a:ext cx="8424936" cy="1323439"/>
          </a:xfrm>
          <a:prstGeom prst="rect">
            <a:avLst/>
          </a:prstGeom>
        </p:spPr>
        <p:txBody>
          <a:bodyPr wrap="square">
            <a:spAutoFit/>
          </a:bodyPr>
          <a:lstStyle/>
          <a:p>
            <a:pPr lvl="0" algn="ctr" eaLnBrk="0" hangingPunct="0"/>
            <a:r>
              <a:rPr lang="it-IT" sz="4000" dirty="0">
                <a:latin typeface="Arial Black" pitchFamily="34" charset="0"/>
                <a:cs typeface="Courier New" pitchFamily="49" charset="0"/>
              </a:rPr>
              <a:t>Dio </a:t>
            </a:r>
            <a:r>
              <a:rPr lang="it-IT" sz="4000" dirty="0" smtClean="0">
                <a:latin typeface="Arial Black" pitchFamily="34" charset="0"/>
                <a:cs typeface="Courier New" pitchFamily="49" charset="0"/>
              </a:rPr>
              <a:t>Padre</a:t>
            </a:r>
          </a:p>
          <a:p>
            <a:pPr lvl="0" algn="ctr" eaLnBrk="0" hangingPunct="0"/>
            <a:r>
              <a:rPr lang="it-IT" sz="4000" dirty="0" smtClean="0">
                <a:latin typeface="Arial Black" pitchFamily="34" charset="0"/>
                <a:cs typeface="Courier New" pitchFamily="49" charset="0"/>
              </a:rPr>
              <a:t>il </a:t>
            </a:r>
            <a:r>
              <a:rPr lang="it-IT" sz="4000" dirty="0">
                <a:latin typeface="Arial Black" pitchFamily="34" charset="0"/>
                <a:cs typeface="Courier New" pitchFamily="49" charset="0"/>
              </a:rPr>
              <a:t>suo Figlio ha </a:t>
            </a:r>
            <a:r>
              <a:rPr lang="it-IT" sz="4000" dirty="0" smtClean="0">
                <a:latin typeface="Arial Black" pitchFamily="34" charset="0"/>
                <a:cs typeface="Courier New" pitchFamily="49" charset="0"/>
              </a:rPr>
              <a:t>donato</a:t>
            </a:r>
            <a:endParaRPr lang="it-IT" sz="4000" dirty="0">
              <a:latin typeface="Arial Black" pitchFamily="34" charset="0"/>
              <a:cs typeface="Arial" pitchFamily="34" charset="0"/>
            </a:endParaRPr>
          </a:p>
        </p:txBody>
      </p:sp>
    </p:spTree>
    <p:extLst>
      <p:ext uri="{BB962C8B-B14F-4D97-AF65-F5344CB8AC3E}">
        <p14:creationId xmlns:p14="http://schemas.microsoft.com/office/powerpoint/2010/main" xmlns="" val="249928740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427984" y="2459504"/>
            <a:ext cx="3816424" cy="1938992"/>
          </a:xfrm>
          <a:prstGeom prst="rect">
            <a:avLst/>
          </a:prstGeom>
        </p:spPr>
        <p:txBody>
          <a:bodyPr wrap="square">
            <a:spAutoFit/>
          </a:bodyPr>
          <a:lstStyle/>
          <a:p>
            <a:pPr lvl="0" eaLnBrk="0" hangingPunct="0"/>
            <a:r>
              <a:rPr lang="en-GB" sz="4000" dirty="0" err="1">
                <a:latin typeface="Arial Black" pitchFamily="34" charset="0"/>
                <a:cs typeface="Courier New" pitchFamily="49" charset="0"/>
              </a:rPr>
              <a:t>sulla</a:t>
            </a:r>
            <a:r>
              <a:rPr lang="en-GB" sz="4000" dirty="0">
                <a:latin typeface="Arial Black" pitchFamily="34" charset="0"/>
                <a:cs typeface="Courier New" pitchFamily="49" charset="0"/>
              </a:rPr>
              <a:t> </a:t>
            </a:r>
            <a:r>
              <a:rPr lang="en-GB" sz="4000" dirty="0" err="1">
                <a:latin typeface="Arial Black" pitchFamily="34" charset="0"/>
                <a:cs typeface="Courier New" pitchFamily="49" charset="0"/>
              </a:rPr>
              <a:t>croce</a:t>
            </a:r>
            <a:r>
              <a:rPr lang="en-GB" sz="4000" dirty="0">
                <a:latin typeface="Arial Black" pitchFamily="34" charset="0"/>
                <a:cs typeface="Courier New" pitchFamily="49" charset="0"/>
              </a:rPr>
              <a:t> </a:t>
            </a:r>
            <a:r>
              <a:rPr lang="en-GB" sz="4000" dirty="0" err="1">
                <a:latin typeface="Arial Black" pitchFamily="34" charset="0"/>
                <a:cs typeface="Courier New" pitchFamily="49" charset="0"/>
              </a:rPr>
              <a:t>l’abbiamo</a:t>
            </a:r>
            <a:r>
              <a:rPr lang="en-GB" sz="4000" dirty="0">
                <a:latin typeface="Arial Black" pitchFamily="34" charset="0"/>
                <a:cs typeface="Courier New" pitchFamily="49" charset="0"/>
              </a:rPr>
              <a:t> </a:t>
            </a:r>
            <a:r>
              <a:rPr lang="en-GB" sz="4000" dirty="0" err="1">
                <a:latin typeface="Arial Black" pitchFamily="34" charset="0"/>
                <a:cs typeface="Courier New" pitchFamily="49" charset="0"/>
              </a:rPr>
              <a:t>veduto</a:t>
            </a:r>
            <a:r>
              <a:rPr lang="en-GB" sz="4000" dirty="0">
                <a:latin typeface="Arial Black" pitchFamily="34" charset="0"/>
                <a:cs typeface="Courier New" pitchFamily="49" charset="0"/>
              </a:rPr>
              <a:t>.</a:t>
            </a:r>
            <a:endParaRPr lang="en-GB" sz="4000" dirty="0">
              <a:latin typeface="Arial Black" pitchFamily="34" charset="0"/>
              <a:cs typeface="Arial" pitchFamily="34" charset="0"/>
            </a:endParaRPr>
          </a:p>
        </p:txBody>
      </p:sp>
      <p:pic>
        <p:nvPicPr>
          <p:cNvPr id="4098" name="Picture 2" descr="C:\Users\fede\Desktop\Gesu in Croce_0.jpg"/>
          <p:cNvPicPr>
            <a:picLocks noChangeAspect="1" noChangeArrowheads="1"/>
          </p:cNvPicPr>
          <p:nvPr/>
        </p:nvPicPr>
        <p:blipFill>
          <a:blip r:embed="rId2" cstate="print">
            <a:duotone>
              <a:prstClr val="black"/>
              <a:srgbClr val="D9C3A5">
                <a:tint val="50000"/>
                <a:satMod val="180000"/>
              </a:srgbClr>
            </a:duotone>
            <a:extLst>
              <a:ext uri="{28A0092B-C50C-407E-A947-70E740481C1C}">
                <a14:useLocalDpi xmlns:a14="http://schemas.microsoft.com/office/drawing/2010/main" xmlns="" val="0"/>
              </a:ext>
            </a:extLst>
          </a:blip>
          <a:srcRect/>
          <a:stretch>
            <a:fillRect/>
          </a:stretch>
        </p:blipFill>
        <p:spPr bwMode="auto">
          <a:xfrm>
            <a:off x="-1" y="0"/>
            <a:ext cx="4242013"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4461277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fede\Desktop\Richiesta-accordata-se-rivolta-allorecchio-destr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113"/>
            <a:ext cx="9144000" cy="685788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a:spLocks noChangeArrowheads="1"/>
          </p:cNvSpPr>
          <p:nvPr/>
        </p:nvSpPr>
        <p:spPr bwMode="auto">
          <a:xfrm>
            <a:off x="3059832" y="2690392"/>
            <a:ext cx="4464496" cy="14773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4500" b="1" i="0" u="none" strike="noStrike" cap="none" normalizeH="0" baseline="0" dirty="0" smtClean="0">
                <a:ln>
                  <a:noFill/>
                </a:ln>
                <a:solidFill>
                  <a:schemeClr val="tx1"/>
                </a:solidFill>
                <a:effectLst/>
                <a:latin typeface="Arial" pitchFamily="34" charset="0"/>
                <a:cs typeface="Arial" pitchFamily="34" charset="0"/>
              </a:rPr>
              <a:t>Quello che abbiamo udito</a:t>
            </a:r>
            <a:endParaRPr kumimoji="0" lang="it-IT" sz="45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xmlns="" val="247777008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fede\Desktop\occhio5yp[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22016"/>
            <a:ext cx="9144001" cy="688001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tangolo 1"/>
          <p:cNvSpPr/>
          <p:nvPr/>
        </p:nvSpPr>
        <p:spPr>
          <a:xfrm>
            <a:off x="4427984" y="116632"/>
            <a:ext cx="4572000" cy="1477328"/>
          </a:xfrm>
          <a:prstGeom prst="rect">
            <a:avLst/>
          </a:prstGeom>
          <a:noFill/>
          <a:ln>
            <a:no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r"/>
            <a:r>
              <a:rPr lang="it-IT" sz="4500" b="1" dirty="0">
                <a:latin typeface="Arial" pitchFamily="34" charset="0"/>
                <a:cs typeface="Arial" pitchFamily="34" charset="0"/>
              </a:rPr>
              <a:t>quello che abbiam veduto</a:t>
            </a:r>
          </a:p>
        </p:txBody>
      </p:sp>
    </p:spTree>
    <p:extLst>
      <p:ext uri="{BB962C8B-B14F-4D97-AF65-F5344CB8AC3E}">
        <p14:creationId xmlns:p14="http://schemas.microsoft.com/office/powerpoint/2010/main" xmlns="" val="61570187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fede\Desktop\2127059188_33ccb7a586.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266" y="0"/>
            <a:ext cx="9176266"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tangolo 1"/>
          <p:cNvSpPr/>
          <p:nvPr/>
        </p:nvSpPr>
        <p:spPr>
          <a:xfrm>
            <a:off x="395536" y="260648"/>
            <a:ext cx="4572000" cy="1477328"/>
          </a:xfrm>
          <a:prstGeom prst="rect">
            <a:avLst/>
          </a:prstGeom>
          <a:noFill/>
          <a:ln>
            <a:no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it-IT" sz="4500" b="1" dirty="0">
                <a:solidFill>
                  <a:schemeClr val="bg1"/>
                </a:solidFill>
                <a:effectLst>
                  <a:outerShdw blurRad="50800" dist="38100" dir="2700000" algn="tl" rotWithShape="0">
                    <a:prstClr val="black">
                      <a:alpha val="40000"/>
                    </a:prstClr>
                  </a:outerShdw>
                </a:effectLst>
                <a:latin typeface="Arial" pitchFamily="34" charset="0"/>
                <a:cs typeface="Arial" pitchFamily="34" charset="0"/>
              </a:rPr>
              <a:t>quello che abbiam toccato</a:t>
            </a:r>
          </a:p>
        </p:txBody>
      </p:sp>
    </p:spTree>
    <p:extLst>
      <p:ext uri="{BB962C8B-B14F-4D97-AF65-F5344CB8AC3E}">
        <p14:creationId xmlns:p14="http://schemas.microsoft.com/office/powerpoint/2010/main" xmlns="" val="426300988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9512" y="5006020"/>
            <a:ext cx="8928992" cy="1938992"/>
          </a:xfrm>
          <a:prstGeom prst="rect">
            <a:avLst/>
          </a:prstGeom>
        </p:spPr>
        <p:txBody>
          <a:bodyPr wrap="square">
            <a:spAutoFit/>
          </a:bodyPr>
          <a:lstStyle/>
          <a:p>
            <a:r>
              <a:rPr lang="it-IT" sz="4000" dirty="0">
                <a:solidFill>
                  <a:srgbClr val="000000"/>
                </a:solidFill>
                <a:latin typeface="Aharoni" panose="02010803020104030203" pitchFamily="2" charset="-79"/>
                <a:cs typeface="Aharoni" panose="02010803020104030203" pitchFamily="2" charset="-79"/>
              </a:rPr>
              <a:t>Dio mia grazia, mia speranza, ricco e grande Redentore, tu Re umile e potente, </a:t>
            </a:r>
          </a:p>
        </p:txBody>
      </p:sp>
      <p:pic>
        <p:nvPicPr>
          <p:cNvPr id="3" name="Immagin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5128"/>
            <a:ext cx="9144000" cy="5013192"/>
          </a:xfrm>
          <a:prstGeom prst="rect">
            <a:avLst/>
          </a:prstGeom>
        </p:spPr>
      </p:pic>
    </p:spTree>
    <p:extLst>
      <p:ext uri="{BB962C8B-B14F-4D97-AF65-F5344CB8AC3E}">
        <p14:creationId xmlns:p14="http://schemas.microsoft.com/office/powerpoint/2010/main" xmlns="" val="3910548652"/>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95536" y="336985"/>
            <a:ext cx="8352928" cy="1477328"/>
          </a:xfrm>
          <a:prstGeom prst="rect">
            <a:avLst/>
          </a:prstGeom>
          <a:noFill/>
          <a:ln>
            <a:no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r>
              <a:rPr lang="en-GB" sz="4500" b="1" dirty="0" err="1">
                <a:latin typeface="Arial" pitchFamily="34" charset="0"/>
                <a:cs typeface="Arial" pitchFamily="34" charset="0"/>
              </a:rPr>
              <a:t>dell’amore</a:t>
            </a:r>
            <a:r>
              <a:rPr lang="en-GB" sz="4500" b="1" dirty="0">
                <a:latin typeface="Arial" pitchFamily="34" charset="0"/>
                <a:cs typeface="Arial" pitchFamily="34" charset="0"/>
              </a:rPr>
              <a:t> </a:t>
            </a:r>
            <a:r>
              <a:rPr lang="en-GB" sz="4500" b="1" dirty="0" err="1">
                <a:latin typeface="Arial" pitchFamily="34" charset="0"/>
                <a:cs typeface="Arial" pitchFamily="34" charset="0"/>
              </a:rPr>
              <a:t>infinito</a:t>
            </a:r>
            <a:r>
              <a:rPr lang="en-GB" sz="4500" b="1" dirty="0">
                <a:latin typeface="Arial" pitchFamily="34" charset="0"/>
                <a:cs typeface="Arial" pitchFamily="34" charset="0"/>
              </a:rPr>
              <a:t> </a:t>
            </a:r>
            <a:r>
              <a:rPr lang="en-GB" sz="4500" b="1" dirty="0" err="1">
                <a:latin typeface="Arial" pitchFamily="34" charset="0"/>
                <a:cs typeface="Arial" pitchFamily="34" charset="0"/>
              </a:rPr>
              <a:t>l’annunciamo</a:t>
            </a:r>
            <a:r>
              <a:rPr lang="en-GB" sz="4500" b="1" dirty="0">
                <a:latin typeface="Arial" pitchFamily="34" charset="0"/>
                <a:cs typeface="Arial" pitchFamily="34" charset="0"/>
              </a:rPr>
              <a:t> a </a:t>
            </a:r>
            <a:r>
              <a:rPr lang="en-GB" sz="4500" b="1" dirty="0" err="1">
                <a:latin typeface="Arial" pitchFamily="34" charset="0"/>
                <a:cs typeface="Arial" pitchFamily="34" charset="0"/>
              </a:rPr>
              <a:t>voi</a:t>
            </a:r>
            <a:r>
              <a:rPr lang="en-GB" sz="4500" b="1" dirty="0">
                <a:latin typeface="Arial" pitchFamily="34" charset="0"/>
                <a:cs typeface="Arial" pitchFamily="34" charset="0"/>
              </a:rPr>
              <a:t>.</a:t>
            </a:r>
          </a:p>
        </p:txBody>
      </p:sp>
      <p:grpSp>
        <p:nvGrpSpPr>
          <p:cNvPr id="3" name="Gruppo 2"/>
          <p:cNvGrpSpPr/>
          <p:nvPr/>
        </p:nvGrpSpPr>
        <p:grpSpPr>
          <a:xfrm>
            <a:off x="1799692" y="1845290"/>
            <a:ext cx="5544616" cy="4927055"/>
            <a:chOff x="2267744" y="2348880"/>
            <a:chExt cx="4777329" cy="4392488"/>
          </a:xfrm>
        </p:grpSpPr>
        <p:pic>
          <p:nvPicPr>
            <p:cNvPr id="23554" name="Picture 2" descr="C:\Users\fede\Desktop\labbra.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408633" y="3212976"/>
              <a:ext cx="2495550" cy="1866900"/>
            </a:xfrm>
            <a:prstGeom prst="rect">
              <a:avLst/>
            </a:prstGeom>
            <a:noFill/>
            <a:effectLst>
              <a:softEdge rad="317500"/>
            </a:effectLst>
            <a:extLst>
              <a:ext uri="{909E8E84-426E-40DD-AFC4-6F175D3DCCD1}">
                <a14:hiddenFill xmlns:a14="http://schemas.microsoft.com/office/drawing/2010/main" xmlns="">
                  <a:solidFill>
                    <a:srgbClr val="FFFFFF"/>
                  </a:solidFill>
                </a14:hiddenFill>
              </a:ext>
            </a:extLst>
          </p:spPr>
        </p:pic>
        <p:pic>
          <p:nvPicPr>
            <p:cNvPr id="23555" name="Picture 3" descr="C:\Users\fede\Desktop\cuore.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67744" y="2348880"/>
              <a:ext cx="4777329" cy="4392488"/>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193905127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4946498"/>
          </a:xfrm>
          <a:prstGeom prst="rect">
            <a:avLst/>
          </a:prstGeom>
        </p:spPr>
      </p:pic>
      <p:sp>
        <p:nvSpPr>
          <p:cNvPr id="5" name="Rettangolo 4"/>
          <p:cNvSpPr/>
          <p:nvPr/>
        </p:nvSpPr>
        <p:spPr>
          <a:xfrm>
            <a:off x="2532968" y="5130026"/>
            <a:ext cx="4572000" cy="1323439"/>
          </a:xfrm>
          <a:prstGeom prst="rect">
            <a:avLst/>
          </a:prstGeom>
        </p:spPr>
        <p:txBody>
          <a:bodyPr>
            <a:spAutoFit/>
          </a:bodyPr>
          <a:lstStyle/>
          <a:p>
            <a:r>
              <a:rPr lang="it-IT" sz="4000" dirty="0">
                <a:solidFill>
                  <a:srgbClr val="000000"/>
                </a:solidFill>
                <a:latin typeface="Aharoni" panose="02010803020104030203" pitchFamily="2" charset="-79"/>
                <a:cs typeface="Aharoni" panose="02010803020104030203" pitchFamily="2" charset="-79"/>
              </a:rPr>
              <a:t>risorto per amore, risorgi per la vita. </a:t>
            </a:r>
            <a:endParaRPr lang="it-IT" dirty="0">
              <a:solidFill>
                <a:srgbClr val="000000"/>
              </a:solidFill>
            </a:endParaRPr>
          </a:p>
        </p:txBody>
      </p:sp>
    </p:spTree>
    <p:extLst>
      <p:ext uri="{BB962C8B-B14F-4D97-AF65-F5344CB8AC3E}">
        <p14:creationId xmlns:p14="http://schemas.microsoft.com/office/powerpoint/2010/main" xmlns="" val="34601390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3.bp.blogspot.com/-p2YXsrMrpu4/TvH6ImxIYDI/AAAAAAAAFH8/i98M_nEWKh0/s640/agnello+di+Dio.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0660" t="18806" r="6510" b="9081"/>
          <a:stretch/>
        </p:blipFill>
        <p:spPr bwMode="auto">
          <a:xfrm>
            <a:off x="810243" y="476671"/>
            <a:ext cx="7573993" cy="439947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960835" y="5013176"/>
            <a:ext cx="7272808" cy="1323439"/>
          </a:xfrm>
          <a:prstGeom prst="rect">
            <a:avLst/>
          </a:prstGeom>
        </p:spPr>
        <p:txBody>
          <a:bodyPr wrap="square">
            <a:spAutoFit/>
          </a:bodyPr>
          <a:lstStyle/>
          <a:p>
            <a:pPr algn="ctr"/>
            <a:r>
              <a:rPr lang="it-IT" sz="4000" dirty="0">
                <a:solidFill>
                  <a:srgbClr val="000000"/>
                </a:solidFill>
                <a:latin typeface="Aharoni" panose="02010803020104030203" pitchFamily="2" charset="-79"/>
                <a:cs typeface="Aharoni" panose="02010803020104030203" pitchFamily="2" charset="-79"/>
              </a:rPr>
              <a:t>Vero Agnello senza macchia. </a:t>
            </a:r>
            <a:endParaRPr lang="it-IT" sz="4000" dirty="0" smtClean="0">
              <a:solidFill>
                <a:srgbClr val="000000"/>
              </a:solidFill>
              <a:latin typeface="Aharoni" panose="02010803020104030203" pitchFamily="2" charset="-79"/>
              <a:cs typeface="Aharoni" panose="02010803020104030203" pitchFamily="2" charset="-79"/>
            </a:endParaRPr>
          </a:p>
          <a:p>
            <a:pPr algn="ctr"/>
            <a:r>
              <a:rPr lang="it-IT" sz="4000" dirty="0" smtClean="0">
                <a:solidFill>
                  <a:srgbClr val="000000"/>
                </a:solidFill>
                <a:latin typeface="Aharoni" panose="02010803020104030203" pitchFamily="2" charset="-79"/>
                <a:cs typeface="Aharoni" panose="02010803020104030203" pitchFamily="2" charset="-79"/>
              </a:rPr>
              <a:t>Mite </a:t>
            </a:r>
            <a:r>
              <a:rPr lang="it-IT" sz="4000" dirty="0">
                <a:solidFill>
                  <a:srgbClr val="000000"/>
                </a:solidFill>
                <a:latin typeface="Aharoni" panose="02010803020104030203" pitchFamily="2" charset="-79"/>
                <a:cs typeface="Aharoni" panose="02010803020104030203" pitchFamily="2" charset="-79"/>
              </a:rPr>
              <a:t>e forte salvatore sei, </a:t>
            </a:r>
            <a:endParaRPr lang="it-IT" dirty="0">
              <a:solidFill>
                <a:srgbClr val="000000"/>
              </a:solidFill>
            </a:endParaRPr>
          </a:p>
        </p:txBody>
      </p:sp>
    </p:spTree>
    <p:extLst>
      <p:ext uri="{BB962C8B-B14F-4D97-AF65-F5344CB8AC3E}">
        <p14:creationId xmlns:p14="http://schemas.microsoft.com/office/powerpoint/2010/main" xmlns="" val="36135198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4" name="Rettangolo 3"/>
          <p:cNvSpPr/>
          <p:nvPr/>
        </p:nvSpPr>
        <p:spPr>
          <a:xfrm>
            <a:off x="4283968" y="3933056"/>
            <a:ext cx="4032448" cy="1938992"/>
          </a:xfrm>
          <a:prstGeom prst="rect">
            <a:avLst/>
          </a:prstGeom>
          <a:solidFill>
            <a:schemeClr val="tx1"/>
          </a:solidFill>
        </p:spPr>
        <p:txBody>
          <a:bodyPr wrap="square">
            <a:spAutoFit/>
          </a:bodyPr>
          <a:lstStyle/>
          <a:p>
            <a:r>
              <a:rPr lang="it-IT" sz="4000" dirty="0">
                <a:solidFill>
                  <a:srgbClr val="FFFFFF"/>
                </a:solidFill>
                <a:latin typeface="Aharoni" panose="02010803020104030203" pitchFamily="2" charset="-79"/>
                <a:cs typeface="Aharoni" panose="02010803020104030203" pitchFamily="2" charset="-79"/>
              </a:rPr>
              <a:t>tu Re povero e glorioso risorgi con potenza, </a:t>
            </a:r>
            <a:endParaRPr lang="it-IT" dirty="0">
              <a:solidFill>
                <a:srgbClr val="FFFFFF"/>
              </a:solidFill>
            </a:endParaRPr>
          </a:p>
        </p:txBody>
      </p:sp>
    </p:spTree>
    <p:extLst>
      <p:ext uri="{BB962C8B-B14F-4D97-AF65-F5344CB8AC3E}">
        <p14:creationId xmlns:p14="http://schemas.microsoft.com/office/powerpoint/2010/main" xmlns="" val="35032882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09366" y="5229199"/>
            <a:ext cx="6332892" cy="1323439"/>
          </a:xfrm>
          <a:prstGeom prst="rect">
            <a:avLst/>
          </a:prstGeom>
        </p:spPr>
        <p:txBody>
          <a:bodyPr wrap="square">
            <a:spAutoFit/>
          </a:bodyPr>
          <a:lstStyle/>
          <a:p>
            <a:pPr algn="ctr"/>
            <a:r>
              <a:rPr lang="it-IT" sz="4000" dirty="0" smtClean="0">
                <a:solidFill>
                  <a:srgbClr val="000000"/>
                </a:solidFill>
                <a:latin typeface="Aharoni" panose="02010803020104030203" pitchFamily="2" charset="-79"/>
                <a:cs typeface="Aharoni" panose="02010803020104030203" pitchFamily="2" charset="-79"/>
              </a:rPr>
              <a:t>davanti </a:t>
            </a:r>
            <a:r>
              <a:rPr lang="it-IT" sz="4000" dirty="0">
                <a:solidFill>
                  <a:srgbClr val="000000"/>
                </a:solidFill>
                <a:latin typeface="Aharoni" panose="02010803020104030203" pitchFamily="2" charset="-79"/>
                <a:cs typeface="Aharoni" panose="02010803020104030203" pitchFamily="2" charset="-79"/>
              </a:rPr>
              <a:t>a questo amore </a:t>
            </a:r>
            <a:endParaRPr lang="it-IT" sz="4000" dirty="0" smtClean="0">
              <a:solidFill>
                <a:srgbClr val="000000"/>
              </a:solidFill>
              <a:latin typeface="Aharoni" panose="02010803020104030203" pitchFamily="2" charset="-79"/>
              <a:cs typeface="Aharoni" panose="02010803020104030203" pitchFamily="2" charset="-79"/>
            </a:endParaRPr>
          </a:p>
          <a:p>
            <a:pPr algn="ctr"/>
            <a:r>
              <a:rPr lang="it-IT" sz="4000" dirty="0" smtClean="0">
                <a:solidFill>
                  <a:srgbClr val="000000"/>
                </a:solidFill>
                <a:latin typeface="Aharoni" panose="02010803020104030203" pitchFamily="2" charset="-79"/>
                <a:cs typeface="Aharoni" panose="02010803020104030203" pitchFamily="2" charset="-79"/>
              </a:rPr>
              <a:t>la </a:t>
            </a:r>
            <a:r>
              <a:rPr lang="it-IT" sz="4000" dirty="0">
                <a:solidFill>
                  <a:srgbClr val="000000"/>
                </a:solidFill>
                <a:latin typeface="Aharoni" panose="02010803020104030203" pitchFamily="2" charset="-79"/>
                <a:cs typeface="Aharoni" panose="02010803020104030203" pitchFamily="2" charset="-79"/>
              </a:rPr>
              <a:t>morte </a:t>
            </a:r>
            <a:r>
              <a:rPr lang="it-IT" sz="4000" dirty="0" err="1" smtClean="0">
                <a:solidFill>
                  <a:srgbClr val="000000"/>
                </a:solidFill>
                <a:latin typeface="Aharoni" panose="02010803020104030203" pitchFamily="2" charset="-79"/>
                <a:cs typeface="Aharoni" panose="02010803020104030203" pitchFamily="2" charset="-79"/>
              </a:rPr>
              <a:t>fuggira’</a:t>
            </a:r>
            <a:r>
              <a:rPr lang="it-IT" sz="4000" dirty="0" smtClean="0">
                <a:solidFill>
                  <a:srgbClr val="000000"/>
                </a:solidFill>
                <a:latin typeface="Aharoni" panose="02010803020104030203" pitchFamily="2" charset="-79"/>
                <a:cs typeface="Aharoni" panose="02010803020104030203" pitchFamily="2" charset="-79"/>
              </a:rPr>
              <a:t>.</a:t>
            </a:r>
            <a:endParaRPr lang="it-IT" sz="4000" dirty="0">
              <a:solidFill>
                <a:srgbClr val="000000"/>
              </a:solidFill>
              <a:latin typeface="Aharoni" panose="02010803020104030203" pitchFamily="2" charset="-79"/>
              <a:cs typeface="Aharoni" panose="02010803020104030203" pitchFamily="2" charset="-79"/>
            </a:endParaRPr>
          </a:p>
        </p:txBody>
      </p:sp>
      <p:pic>
        <p:nvPicPr>
          <p:cNvPr id="3" name="Immagin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812" y="0"/>
            <a:ext cx="9144000" cy="5034690"/>
          </a:xfrm>
          <a:prstGeom prst="rect">
            <a:avLst/>
          </a:prstGeom>
        </p:spPr>
      </p:pic>
    </p:spTree>
    <p:extLst>
      <p:ext uri="{BB962C8B-B14F-4D97-AF65-F5344CB8AC3E}">
        <p14:creationId xmlns:p14="http://schemas.microsoft.com/office/powerpoint/2010/main" xmlns="" val="19091021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42938" y="285750"/>
            <a:ext cx="8501062" cy="3786188"/>
          </a:xfrm>
          <a:prstGeom prst="rect">
            <a:avLst/>
          </a:prstGeom>
        </p:spPr>
        <p:txBody>
          <a:bodyPr>
            <a:spAutoFit/>
          </a:bodyPr>
          <a:lstStyle/>
          <a:p>
            <a:pPr eaLnBrk="0" fontAlgn="auto" hangingPunct="0">
              <a:spcBef>
                <a:spcPts val="0"/>
              </a:spcBef>
              <a:spcAft>
                <a:spcPts val="0"/>
              </a:spcAft>
              <a:defRPr/>
            </a:pPr>
            <a:r>
              <a:rPr lang="it-IT" sz="4000" dirty="0">
                <a:latin typeface="Calibri" pitchFamily="34" charset="0"/>
                <a:cs typeface="+mn-cs"/>
              </a:rPr>
              <a:t>Nel nome del Padre, e del Figlio </a:t>
            </a:r>
          </a:p>
          <a:p>
            <a:pPr eaLnBrk="0" fontAlgn="auto" hangingPunct="0">
              <a:spcBef>
                <a:spcPts val="0"/>
              </a:spcBef>
              <a:spcAft>
                <a:spcPts val="0"/>
              </a:spcAft>
              <a:defRPr/>
            </a:pPr>
            <a:r>
              <a:rPr lang="it-IT" sz="4000" dirty="0">
                <a:latin typeface="Calibri" pitchFamily="34" charset="0"/>
                <a:cs typeface="+mn-cs"/>
              </a:rPr>
              <a:t>e dello Spirito Santo.			</a:t>
            </a:r>
          </a:p>
          <a:p>
            <a:pP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cs typeface="+mn-cs"/>
              </a:rPr>
              <a:t>Amen.</a:t>
            </a:r>
            <a:r>
              <a:rPr lang="it-IT" sz="4000" dirty="0">
                <a:effectLst>
                  <a:outerShdw blurRad="38100" dist="38100" dir="2700000" algn="tl">
                    <a:srgbClr val="000000">
                      <a:alpha val="43137"/>
                    </a:srgbClr>
                  </a:outerShdw>
                </a:effectLst>
                <a:latin typeface="Calibri" pitchFamily="34" charset="0"/>
                <a:cs typeface="+mn-cs"/>
              </a:rPr>
              <a:t> </a:t>
            </a:r>
          </a:p>
          <a:p>
            <a:pPr eaLnBrk="0" fontAlgn="auto" hangingPunct="0">
              <a:spcBef>
                <a:spcPts val="0"/>
              </a:spcBef>
              <a:spcAft>
                <a:spcPts val="0"/>
              </a:spcAft>
              <a:defRPr/>
            </a:pPr>
            <a:endParaRPr lang="it-IT" sz="4000" dirty="0">
              <a:latin typeface="Calibri" pitchFamily="34" charset="0"/>
              <a:cs typeface="+mn-cs"/>
            </a:endParaRPr>
          </a:p>
          <a:p>
            <a:pPr eaLnBrk="0" hangingPunct="0">
              <a:defRPr/>
            </a:pPr>
            <a:r>
              <a:rPr lang="it-IT" sz="4000" dirty="0">
                <a:latin typeface="Calibri" pitchFamily="34" charset="0"/>
                <a:cs typeface="+mn-cs"/>
              </a:rPr>
              <a:t>Il Signore sia con voi.</a:t>
            </a:r>
          </a:p>
          <a:p>
            <a:pP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cs typeface="+mn-cs"/>
              </a:rPr>
              <a:t>E con il tuo spirito.</a:t>
            </a:r>
            <a:endParaRPr lang="it-IT" sz="4000" dirty="0">
              <a:effectLst>
                <a:outerShdw blurRad="38100" dist="38100" dir="2700000" algn="tl">
                  <a:srgbClr val="000000">
                    <a:alpha val="43137"/>
                  </a:srgbClr>
                </a:outerShdw>
              </a:effectLst>
              <a:latin typeface="Calibri" pitchFamily="34" charset="0"/>
              <a:cs typeface="+mn-cs"/>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email">
            <a:lum bright="-18000"/>
            <a:extLst>
              <a:ext uri="{28A0092B-C50C-407E-A947-70E740481C1C}">
                <a14:useLocalDpi xmlns:a14="http://schemas.microsoft.com/office/drawing/2010/main" xmlns="" val="0"/>
              </a:ext>
            </a:extLst>
          </a:blip>
          <a:srcRect/>
          <a:stretch>
            <a:fillRect/>
          </a:stretch>
        </p:blipFill>
        <p:spPr bwMode="auto">
          <a:xfrm>
            <a:off x="-38100" y="-44450"/>
            <a:ext cx="9220200" cy="6946900"/>
          </a:xfrm>
          <a:prstGeom prst="rect">
            <a:avLst/>
          </a:prstGeom>
          <a:noFill/>
          <a:ln w="9525">
            <a:noFill/>
            <a:miter lim="800000"/>
            <a:headEnd/>
            <a:tailEnd/>
          </a:ln>
        </p:spPr>
      </p:pic>
      <p:sp>
        <p:nvSpPr>
          <p:cNvPr id="2" name="CasellaDiTesto 1"/>
          <p:cNvSpPr txBox="1"/>
          <p:nvPr/>
        </p:nvSpPr>
        <p:spPr>
          <a:xfrm>
            <a:off x="1214438" y="1500188"/>
            <a:ext cx="7643812" cy="4400550"/>
          </a:xfrm>
          <a:prstGeom prst="rect">
            <a:avLst/>
          </a:prstGeom>
          <a:solidFill>
            <a:srgbClr val="FFFFFF">
              <a:alpha val="50980"/>
            </a:srgbClr>
          </a:solidFill>
          <a:effectLst>
            <a:softEdge rad="63500"/>
          </a:effectLst>
        </p:spPr>
        <p:txBody>
          <a:bodyPr>
            <a:spAutoFit/>
          </a:bodyPr>
          <a:lstStyle/>
          <a:p>
            <a:pPr eaLnBrk="0" hangingPunct="0">
              <a:defRPr/>
            </a:pPr>
            <a:r>
              <a:rPr lang="it-IT" sz="4000" dirty="0">
                <a:effectLst>
                  <a:outerShdw blurRad="38100" dist="38100" dir="2700000" algn="tl">
                    <a:srgbClr val="000000">
                      <a:alpha val="43137"/>
                    </a:srgbClr>
                  </a:outerShdw>
                </a:effectLst>
                <a:latin typeface="Arial Rounded MT Bold" pitchFamily="34" charset="0"/>
                <a:cs typeface="+mn-cs"/>
              </a:rPr>
              <a:t>Dio onnipotente </a:t>
            </a:r>
            <a:br>
              <a:rPr lang="it-IT" sz="4000" dirty="0">
                <a:effectLst>
                  <a:outerShdw blurRad="38100" dist="38100" dir="2700000" algn="tl">
                    <a:srgbClr val="000000">
                      <a:alpha val="43137"/>
                    </a:srgbClr>
                  </a:outerShdw>
                </a:effectLst>
                <a:latin typeface="Arial Rounded MT Bold" pitchFamily="34" charset="0"/>
                <a:cs typeface="+mn-cs"/>
              </a:rPr>
            </a:br>
            <a:r>
              <a:rPr lang="it-IT" sz="4000" dirty="0">
                <a:effectLst>
                  <a:outerShdw blurRad="38100" dist="38100" dir="2700000" algn="tl">
                    <a:srgbClr val="000000">
                      <a:alpha val="43137"/>
                    </a:srgbClr>
                  </a:outerShdw>
                </a:effectLst>
                <a:latin typeface="Arial Rounded MT Bold" pitchFamily="34" charset="0"/>
                <a:cs typeface="+mn-cs"/>
              </a:rPr>
              <a:t>ci purifichi dai peccati, </a:t>
            </a:r>
            <a:br>
              <a:rPr lang="it-IT" sz="4000" dirty="0">
                <a:effectLst>
                  <a:outerShdw blurRad="38100" dist="38100" dir="2700000" algn="tl">
                    <a:srgbClr val="000000">
                      <a:alpha val="43137"/>
                    </a:srgbClr>
                  </a:outerShdw>
                </a:effectLst>
                <a:latin typeface="Arial Rounded MT Bold" pitchFamily="34" charset="0"/>
                <a:cs typeface="+mn-cs"/>
              </a:rPr>
            </a:br>
            <a:r>
              <a:rPr lang="it-IT" sz="4000" dirty="0">
                <a:effectLst>
                  <a:outerShdw blurRad="38100" dist="38100" dir="2700000" algn="tl">
                    <a:srgbClr val="000000">
                      <a:alpha val="43137"/>
                    </a:srgbClr>
                  </a:outerShdw>
                </a:effectLst>
                <a:latin typeface="Arial Rounded MT Bold" pitchFamily="34" charset="0"/>
                <a:cs typeface="+mn-cs"/>
              </a:rPr>
              <a:t>e per questa celebrazione dell'Eucaristia </a:t>
            </a:r>
            <a:br>
              <a:rPr lang="it-IT" sz="4000" dirty="0">
                <a:effectLst>
                  <a:outerShdw blurRad="38100" dist="38100" dir="2700000" algn="tl">
                    <a:srgbClr val="000000">
                      <a:alpha val="43137"/>
                    </a:srgbClr>
                  </a:outerShdw>
                </a:effectLst>
                <a:latin typeface="Arial Rounded MT Bold" pitchFamily="34" charset="0"/>
                <a:cs typeface="+mn-cs"/>
              </a:rPr>
            </a:br>
            <a:r>
              <a:rPr lang="it-IT" sz="4000" dirty="0">
                <a:effectLst>
                  <a:outerShdw blurRad="38100" dist="38100" dir="2700000" algn="tl">
                    <a:srgbClr val="000000">
                      <a:alpha val="43137"/>
                    </a:srgbClr>
                  </a:outerShdw>
                </a:effectLst>
                <a:latin typeface="Arial Rounded MT Bold" pitchFamily="34" charset="0"/>
                <a:cs typeface="+mn-cs"/>
              </a:rPr>
              <a:t>ci renda degni di partecipare alla mensa del suo regno.</a:t>
            </a:r>
          </a:p>
          <a:p>
            <a:pPr algn="r" eaLnBrk="0" hangingPunct="0">
              <a:defRPr/>
            </a:pPr>
            <a:r>
              <a:rPr lang="it-IT" sz="4000" b="1" dirty="0">
                <a:solidFill>
                  <a:srgbClr val="FF0000"/>
                </a:solidFill>
                <a:effectLst>
                  <a:outerShdw blurRad="38100" dist="38100" dir="2700000" algn="tl">
                    <a:srgbClr val="000000">
                      <a:alpha val="43137"/>
                    </a:srgbClr>
                  </a:outerShdw>
                </a:effectLst>
                <a:latin typeface="Arial Rounded MT Bold" pitchFamily="34" charset="0"/>
                <a:cs typeface="+mn-cs"/>
              </a:rPr>
              <a:t>Amen</a:t>
            </a:r>
            <a:r>
              <a:rPr lang="it-IT" sz="4000" b="1" dirty="0">
                <a:effectLst>
                  <a:outerShdw blurRad="38100" dist="38100" dir="2700000" algn="tl">
                    <a:srgbClr val="000000">
                      <a:alpha val="43137"/>
                    </a:srgbClr>
                  </a:outerShdw>
                </a:effectLst>
                <a:latin typeface="Arial Rounded MT Bold" pitchFamily="34" charset="0"/>
                <a:cs typeface="+mn-cs"/>
              </a:rPr>
              <a:t>.</a:t>
            </a: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
          <p:cNvSpPr>
            <a:spLocks noChangeArrowheads="1"/>
          </p:cNvSpPr>
          <p:nvPr/>
        </p:nvSpPr>
        <p:spPr bwMode="auto">
          <a:xfrm>
            <a:off x="214313" y="0"/>
            <a:ext cx="8643937" cy="6862763"/>
          </a:xfrm>
          <a:prstGeom prst="rect">
            <a:avLst/>
          </a:prstGeom>
          <a:noFill/>
          <a:ln w="9525">
            <a:noFill/>
            <a:miter lim="800000"/>
            <a:headEnd/>
            <a:tailEnd/>
          </a:ln>
        </p:spPr>
        <p:txBody>
          <a:bodyPr anchor="ctr">
            <a:spAutoFit/>
          </a:bodyPr>
          <a:lstStyle/>
          <a:p>
            <a:pPr algn="just"/>
            <a:r>
              <a:rPr lang="it-IT" sz="4000">
                <a:latin typeface="Calibri" pitchFamily="34" charset="0"/>
                <a:cs typeface="Times New Roman" pitchFamily="18" charset="0"/>
              </a:rPr>
              <a:t>O Dio, sorgente della vita, tu offri all'umanità riarsa dalla sete l'acqua viva della grazia che scaturisce dalla roccia, Cristo salvatore; concedi al tuo popolo il dono dello Spirito, perché sappia professare con forza la sua fede, e annunzi con gioia le meraviglie del tuo amore. Per il nostro Signore Gesù Cristo, tuo Figlio, che è Dio, e vive e regna con te, nell'unità dello Spirito Santo, per tutti i secoli dei secoli. 			</a:t>
            </a:r>
            <a:r>
              <a:rPr lang="it-IT" sz="4000" b="1">
                <a:latin typeface="Calibri" pitchFamily="34" charset="0"/>
                <a:cs typeface="Times New Roman" pitchFamily="18" charset="0"/>
              </a:rPr>
              <a:t>Amen. </a:t>
            </a:r>
            <a:endParaRPr lang="it-IT" sz="4000">
              <a:latin typeface="Calibri"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WordArt 5"/>
          <p:cNvSpPr>
            <a:spLocks noChangeArrowheads="1" noChangeShapeType="1" noTextEdit="1"/>
          </p:cNvSpPr>
          <p:nvPr/>
        </p:nvSpPr>
        <p:spPr bwMode="auto">
          <a:xfrm>
            <a:off x="323850" y="1268413"/>
            <a:ext cx="4392613" cy="45370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it-IT" sz="3600" kern="10">
                <a:ln w="9525">
                  <a:round/>
                  <a:headEnd/>
                  <a:tailEnd/>
                </a:ln>
                <a:gradFill rotWithShape="1">
                  <a:gsLst>
                    <a:gs pos="0">
                      <a:srgbClr val="0066CC"/>
                    </a:gs>
                    <a:gs pos="100000">
                      <a:srgbClr val="0AFF22"/>
                    </a:gs>
                  </a:gsLst>
                  <a:lin ang="5400000" scaled="1"/>
                </a:gradFill>
                <a:latin typeface="Cooper Black"/>
              </a:rPr>
              <a:t>Liturgia</a:t>
            </a:r>
          </a:p>
          <a:p>
            <a:pPr algn="ctr"/>
            <a:r>
              <a:rPr lang="it-IT" sz="3600" kern="10">
                <a:ln w="9525">
                  <a:round/>
                  <a:headEnd/>
                  <a:tailEnd/>
                </a:ln>
                <a:gradFill rotWithShape="1">
                  <a:gsLst>
                    <a:gs pos="0">
                      <a:srgbClr val="0066CC"/>
                    </a:gs>
                    <a:gs pos="100000">
                      <a:srgbClr val="0AFF22"/>
                    </a:gs>
                  </a:gsLst>
                  <a:lin ang="5400000" scaled="1"/>
                </a:gradFill>
                <a:latin typeface="Cooper Black"/>
              </a:rPr>
              <a:t>della</a:t>
            </a:r>
          </a:p>
          <a:p>
            <a:pPr algn="ctr"/>
            <a:r>
              <a:rPr lang="it-IT" sz="3600" kern="10">
                <a:ln w="9525">
                  <a:round/>
                  <a:headEnd/>
                  <a:tailEnd/>
                </a:ln>
                <a:gradFill rotWithShape="1">
                  <a:gsLst>
                    <a:gs pos="0">
                      <a:srgbClr val="0066CC"/>
                    </a:gs>
                    <a:gs pos="100000">
                      <a:srgbClr val="0AFF22"/>
                    </a:gs>
                  </a:gsLst>
                  <a:lin ang="5400000" scaled="1"/>
                </a:gradFill>
                <a:latin typeface="Cooper Black"/>
              </a:rPr>
              <a:t>PAROLA</a:t>
            </a:r>
          </a:p>
        </p:txBody>
      </p:sp>
      <p:pic>
        <p:nvPicPr>
          <p:cNvPr id="3074" name="Picture 2" descr="http://www.seminariodepalencia.es/wp-content/uploads/2014/03/Jesu%CC%81s-y-la-Samaritana.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64088" y="55759"/>
            <a:ext cx="3569816" cy="6802241"/>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grpId="0" nodeType="withEffect">
                                  <p:stCondLst>
                                    <p:cond delay="0"/>
                                  </p:stCondLst>
                                  <p:childTnLst>
                                    <p:set>
                                      <p:cBhvr>
                                        <p:cTn id="6" dur="1" fill="hold">
                                          <p:stCondLst>
                                            <p:cond delay="0"/>
                                          </p:stCondLst>
                                        </p:cTn>
                                        <p:tgtEl>
                                          <p:spTgt spid="10243"/>
                                        </p:tgtEl>
                                        <p:attrNameLst>
                                          <p:attrName>style.visibility</p:attrName>
                                        </p:attrNameLst>
                                      </p:cBhvr>
                                      <p:to>
                                        <p:strVal val="visible"/>
                                      </p:to>
                                    </p:set>
                                    <p:anim calcmode="lin" valueType="num">
                                      <p:cBhvr additive="base">
                                        <p:cTn id="7" dur="3000" fill="hold"/>
                                        <p:tgtEl>
                                          <p:spTgt spid="10243"/>
                                        </p:tgtEl>
                                        <p:attrNameLst>
                                          <p:attrName>ppt_x</p:attrName>
                                        </p:attrNameLst>
                                      </p:cBhvr>
                                      <p:tavLst>
                                        <p:tav tm="0">
                                          <p:val>
                                            <p:strVal val="1+#ppt_w/2"/>
                                          </p:val>
                                        </p:tav>
                                        <p:tav tm="100000">
                                          <p:val>
                                            <p:strVal val="#ppt_x"/>
                                          </p:val>
                                        </p:tav>
                                      </p:tavLst>
                                    </p:anim>
                                    <p:anim calcmode="lin" valueType="num">
                                      <p:cBhvr additive="base">
                                        <p:cTn id="8" dur="3000" fill="hold"/>
                                        <p:tgtEl>
                                          <p:spTgt spid="102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ChangeArrowheads="1"/>
          </p:cNvSpPr>
          <p:nvPr/>
        </p:nvSpPr>
        <p:spPr bwMode="auto">
          <a:xfrm>
            <a:off x="285750" y="0"/>
            <a:ext cx="8572500" cy="6248400"/>
          </a:xfrm>
          <a:prstGeom prst="rect">
            <a:avLst/>
          </a:prstGeom>
          <a:noFill/>
          <a:ln w="9525">
            <a:noFill/>
            <a:miter lim="800000"/>
            <a:headEnd/>
            <a:tailEnd/>
          </a:ln>
        </p:spPr>
        <p:txBody>
          <a:bodyPr anchor="ctr">
            <a:spAutoFit/>
          </a:bodyPr>
          <a:lstStyle/>
          <a:p>
            <a:pPr algn="just" eaLnBrk="0" hangingPunct="0"/>
            <a:r>
              <a:rPr lang="it-IT" sz="4000" i="1">
                <a:latin typeface="Calibri" pitchFamily="34" charset="0"/>
                <a:cs typeface="Times New Roman" pitchFamily="18" charset="0"/>
              </a:rPr>
              <a:t>Dal libro dell'Esodo</a:t>
            </a:r>
          </a:p>
          <a:p>
            <a:pPr algn="just" eaLnBrk="0" hangingPunct="0"/>
            <a:r>
              <a:rPr lang="it-IT" sz="4000">
                <a:latin typeface="Calibri" pitchFamily="34" charset="0"/>
                <a:cs typeface="Times New Roman" pitchFamily="18" charset="0"/>
              </a:rPr>
              <a:t>In quei giorni, il popolo soffriva la sete per mancanza di acqua; il popolo mormorò contro Mosè e disse: «Perché ci hai fatto salire dall’Egitto per far morire di sete noi, i nostri figli e il nostro bestiame?». Allora Mosè gridò al Signore, dicendo: «Che cosa farò io per questo popolo? Ancora un poco e mi lapideranno!». </a:t>
            </a:r>
          </a:p>
        </p:txBody>
      </p:sp>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ttangolo 1"/>
          <p:cNvSpPr>
            <a:spLocks noChangeArrowheads="1"/>
          </p:cNvSpPr>
          <p:nvPr/>
        </p:nvSpPr>
        <p:spPr bwMode="auto">
          <a:xfrm>
            <a:off x="285750" y="0"/>
            <a:ext cx="8501063" cy="5632450"/>
          </a:xfrm>
          <a:prstGeom prst="rect">
            <a:avLst/>
          </a:prstGeom>
          <a:noFill/>
          <a:ln w="9525">
            <a:noFill/>
            <a:miter lim="800000"/>
            <a:headEnd/>
            <a:tailEnd/>
          </a:ln>
        </p:spPr>
        <p:txBody>
          <a:bodyPr>
            <a:spAutoFit/>
          </a:bodyPr>
          <a:lstStyle/>
          <a:p>
            <a:pPr algn="just" eaLnBrk="0" hangingPunct="0"/>
            <a:r>
              <a:rPr lang="it-IT" sz="4000">
                <a:latin typeface="Calibri" pitchFamily="34" charset="0"/>
                <a:cs typeface="Times New Roman" pitchFamily="18" charset="0"/>
              </a:rPr>
              <a:t>Il Signore disse a Mosè: «Passa davanti al popolo e prendi con te alcuni anziani d’Israele. Prendi in mano il bastone con cui hai percosso il Nilo, e va’! Ecco, io starò davanti a te là sulla roc-cia, sull’Oreb; tu batterai sulla roccia: ne uscirà acqua e il popolo berrà». Mosè fece così, sotto gli occhi degli anziani d’Israele. </a:t>
            </a:r>
          </a:p>
        </p:txBody>
      </p:sp>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ttangolo 1"/>
          <p:cNvSpPr>
            <a:spLocks noChangeArrowheads="1"/>
          </p:cNvSpPr>
          <p:nvPr/>
        </p:nvSpPr>
        <p:spPr bwMode="auto">
          <a:xfrm>
            <a:off x="285750" y="357188"/>
            <a:ext cx="8501063" cy="3786187"/>
          </a:xfrm>
          <a:prstGeom prst="rect">
            <a:avLst/>
          </a:prstGeom>
          <a:noFill/>
          <a:ln w="9525">
            <a:noFill/>
            <a:miter lim="800000"/>
            <a:headEnd/>
            <a:tailEnd/>
          </a:ln>
        </p:spPr>
        <p:txBody>
          <a:bodyPr>
            <a:spAutoFit/>
          </a:bodyPr>
          <a:lstStyle/>
          <a:p>
            <a:pPr algn="just" eaLnBrk="0" hangingPunct="0"/>
            <a:r>
              <a:rPr lang="it-IT" sz="4000">
                <a:solidFill>
                  <a:srgbClr val="000000"/>
                </a:solidFill>
                <a:latin typeface="Calibri" pitchFamily="34" charset="0"/>
                <a:cs typeface="Times New Roman" pitchFamily="18" charset="0"/>
              </a:rPr>
              <a:t>E chiamò quel luogo Massa e Merìba, a causa della protesta degli Israeliti e perché misero alla prova il Signore, dicendo: «Il Signore è in mezzo a noi sì o no?».</a:t>
            </a:r>
          </a:p>
          <a:p>
            <a:pPr algn="just" eaLnBrk="0" hangingPunct="0"/>
            <a:r>
              <a:rPr lang="it-IT" sz="4000">
                <a:solidFill>
                  <a:srgbClr val="000000"/>
                </a:solidFill>
                <a:latin typeface="Calibri" pitchFamily="34" charset="0"/>
                <a:cs typeface="Times New Roman" pitchFamily="18" charset="0"/>
              </a:rPr>
              <a:t>Parola di Dio.</a:t>
            </a:r>
            <a:r>
              <a:rPr lang="it-IT" sz="4000" b="1">
                <a:solidFill>
                  <a:srgbClr val="000000"/>
                </a:solidFill>
                <a:latin typeface="Calibri" pitchFamily="34" charset="0"/>
                <a:cs typeface="Times New Roman" pitchFamily="18" charset="0"/>
              </a:rPr>
              <a:t>     Rendiamo grazie a Dio.</a:t>
            </a:r>
            <a:endParaRPr lang="it-IT" sz="4000">
              <a:solidFill>
                <a:srgbClr val="000000"/>
              </a:solidFill>
              <a:latin typeface="Calibri" pitchFamily="34" charset="0"/>
              <a:cs typeface="Times New Roman" pitchFamily="18" charset="0"/>
            </a:endParaRPr>
          </a:p>
        </p:txBody>
      </p:sp>
    </p:spTree>
  </p:cSld>
  <p:clrMapOvr>
    <a:masterClrMapping/>
  </p:clrMapOvr>
  <p:transition spd="slow">
    <p:rand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075" name="Text Box 3"/>
          <p:cNvSpPr txBox="1">
            <a:spLocks noChangeArrowheads="1"/>
          </p:cNvSpPr>
          <p:nvPr/>
        </p:nvSpPr>
        <p:spPr bwMode="auto">
          <a:xfrm>
            <a:off x="0" y="34925"/>
            <a:ext cx="8786813" cy="1477963"/>
          </a:xfrm>
          <a:prstGeom prst="rect">
            <a:avLst/>
          </a:prstGeom>
          <a:noFill/>
          <a:ln w="9525">
            <a:noFill/>
            <a:miter lim="800000"/>
            <a:headEnd/>
            <a:tailEnd/>
          </a:ln>
          <a:effectLst>
            <a:outerShdw dist="35921" dir="2700000" algn="ctr" rotWithShape="0">
              <a:schemeClr val="bg1"/>
            </a:outerShdw>
          </a:effectLst>
        </p:spPr>
        <p:txBody>
          <a:bodyPr>
            <a:spAutoFit/>
          </a:bodyPr>
          <a:lstStyle/>
          <a:p>
            <a:pPr eaLnBrk="0" hangingPunct="0">
              <a:defRPr/>
            </a:pPr>
            <a:r>
              <a:rPr lang="ca-ES" sz="6600" b="1" i="1" dirty="0">
                <a:solidFill>
                  <a:srgbClr val="FF0217"/>
                </a:solidFill>
                <a:latin typeface="Comic Sans MS" pitchFamily="66" charset="0"/>
                <a:cs typeface="+mn-cs"/>
              </a:rPr>
              <a:t> Salmo responsoriale</a:t>
            </a:r>
            <a:r>
              <a:rPr lang="ca-ES" dirty="0">
                <a:solidFill>
                  <a:srgbClr val="FF0217"/>
                </a:solidFill>
                <a:latin typeface="Times" charset="0"/>
                <a:cs typeface="+mn-cs"/>
              </a:rPr>
              <a:t>	</a:t>
            </a:r>
            <a:endParaRPr lang="ca-ES" sz="6600" b="1" i="1" dirty="0">
              <a:solidFill>
                <a:srgbClr val="FF0217"/>
              </a:solidFill>
              <a:latin typeface="Comic Sans MS" pitchFamily="66" charset="0"/>
              <a:cs typeface="+mn-cs"/>
            </a:endParaRPr>
          </a:p>
        </p:txBody>
      </p:sp>
      <p:sp>
        <p:nvSpPr>
          <p:cNvPr id="3076" name="Rectangle 4"/>
          <p:cNvSpPr>
            <a:spLocks noChangeArrowheads="1"/>
          </p:cNvSpPr>
          <p:nvPr/>
        </p:nvSpPr>
        <p:spPr bwMode="auto">
          <a:xfrm>
            <a:off x="214313" y="1714500"/>
            <a:ext cx="8929687" cy="1323975"/>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hangingPunct="0">
              <a:defRPr/>
            </a:pPr>
            <a:r>
              <a:rPr lang="it-IT" sz="4000" b="1" i="1" dirty="0">
                <a:solidFill>
                  <a:srgbClr val="FF0217"/>
                </a:solidFill>
                <a:effectLst>
                  <a:outerShdw blurRad="38100" dist="38100" dir="2700000" algn="tl">
                    <a:srgbClr val="000000">
                      <a:alpha val="43137"/>
                    </a:srgbClr>
                  </a:outerShdw>
                </a:effectLst>
                <a:latin typeface="Comic Sans MS" pitchFamily="66" charset="0"/>
                <a:cs typeface="+mn-cs"/>
              </a:rPr>
              <a:t>Ascoltate oggi la voce del Signore:  non indurite il vostro cuore.</a:t>
            </a:r>
          </a:p>
        </p:txBody>
      </p:sp>
      <p:sp>
        <p:nvSpPr>
          <p:cNvPr id="3077" name="Rectangle 5"/>
          <p:cNvSpPr>
            <a:spLocks noChangeArrowheads="1"/>
          </p:cNvSpPr>
          <p:nvPr/>
        </p:nvSpPr>
        <p:spPr bwMode="auto">
          <a:xfrm>
            <a:off x="0" y="3286125"/>
            <a:ext cx="9144000" cy="3170238"/>
          </a:xfrm>
          <a:prstGeom prst="rect">
            <a:avLst/>
          </a:prstGeom>
          <a:solidFill>
            <a:schemeClr val="bg1">
              <a:alpha val="50000"/>
            </a:schemeClr>
          </a:solidFill>
          <a:ln w="9525">
            <a:noFill/>
            <a:miter lim="800000"/>
            <a:headEnd/>
            <a:tailEnd/>
          </a:ln>
          <a:effectLst/>
        </p:spPr>
        <p:txBody>
          <a:bodyPr>
            <a:spAutoFit/>
          </a:bodyPr>
          <a:lstStyle/>
          <a:p>
            <a:pPr eaLnBrk="0" hangingPunct="0">
              <a:defRPr/>
            </a:pPr>
            <a:r>
              <a:rPr lang="it-IT" sz="4000" b="1" i="1" dirty="0">
                <a:effectLst>
                  <a:outerShdw blurRad="38100" dist="38100" dir="2700000" algn="tl">
                    <a:srgbClr val="C0C0C0"/>
                  </a:outerShdw>
                </a:effectLst>
                <a:latin typeface="Comic Sans MS" pitchFamily="66" charset="0"/>
                <a:cs typeface="+mn-cs"/>
              </a:rPr>
              <a:t>Venite, cantiamo al Signore, acclamiamo la roccia della nostra salvezza. Accostiamoci a lui per rendergli grazie, a lui acclamiamo con canti di gioia.</a:t>
            </a:r>
            <a:endParaRPr lang="ca-ES" sz="4000" b="1" i="1" dirty="0">
              <a:solidFill>
                <a:srgbClr val="000000"/>
              </a:solidFill>
              <a:effectLst>
                <a:outerShdw blurRad="38100" dist="38100" dir="2700000" algn="tl">
                  <a:srgbClr val="C0C0C0"/>
                </a:outerShdw>
              </a:effectLst>
              <a:latin typeface="Comic Sans MS" pitchFamily="66" charset="0"/>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randombar(horizontal)">
                                      <p:cBhvr>
                                        <p:cTn id="7" dur="500"/>
                                        <p:tgtEl>
                                          <p:spTgt spid="3075"/>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3076"/>
                                        </p:tgtEl>
                                        <p:attrNameLst>
                                          <p:attrName>style.visibility</p:attrName>
                                        </p:attrNameLst>
                                      </p:cBhvr>
                                      <p:to>
                                        <p:strVal val="visible"/>
                                      </p:to>
                                    </p:set>
                                    <p:animEffect transition="in" filter="box(out)">
                                      <p:cBhvr>
                                        <p:cTn id="11" dur="500"/>
                                        <p:tgtEl>
                                          <p:spTgt spid="3076"/>
                                        </p:tgtEl>
                                      </p:cBhvr>
                                    </p:animEffect>
                                  </p:childTnLst>
                                </p:cTn>
                              </p:par>
                            </p:childTnLst>
                          </p:cTn>
                        </p:par>
                        <p:par>
                          <p:cTn id="12" fill="hold">
                            <p:stCondLst>
                              <p:cond delay="1000"/>
                            </p:stCondLst>
                            <p:childTnLst>
                              <p:par>
                                <p:cTn id="13" presetID="17" presetClass="entr" presetSubtype="1" fill="hold" grpId="0" nodeType="afterEffect">
                                  <p:stCondLst>
                                    <p:cond delay="0"/>
                                  </p:stCondLst>
                                  <p:childTnLst>
                                    <p:set>
                                      <p:cBhvr>
                                        <p:cTn id="14" dur="1" fill="hold">
                                          <p:stCondLst>
                                            <p:cond delay="0"/>
                                          </p:stCondLst>
                                        </p:cTn>
                                        <p:tgtEl>
                                          <p:spTgt spid="3077"/>
                                        </p:tgtEl>
                                        <p:attrNameLst>
                                          <p:attrName>style.visibility</p:attrName>
                                        </p:attrNameLst>
                                      </p:cBhvr>
                                      <p:to>
                                        <p:strVal val="visible"/>
                                      </p:to>
                                    </p:set>
                                    <p:anim calcmode="lin" valueType="num">
                                      <p:cBhvr>
                                        <p:cTn id="15" dur="500" fill="hold"/>
                                        <p:tgtEl>
                                          <p:spTgt spid="3077"/>
                                        </p:tgtEl>
                                        <p:attrNameLst>
                                          <p:attrName>ppt_x</p:attrName>
                                        </p:attrNameLst>
                                      </p:cBhvr>
                                      <p:tavLst>
                                        <p:tav tm="0">
                                          <p:val>
                                            <p:strVal val="#ppt_x"/>
                                          </p:val>
                                        </p:tav>
                                        <p:tav tm="100000">
                                          <p:val>
                                            <p:strVal val="#ppt_x"/>
                                          </p:val>
                                        </p:tav>
                                      </p:tavLst>
                                    </p:anim>
                                    <p:anim calcmode="lin" valueType="num">
                                      <p:cBhvr>
                                        <p:cTn id="16" dur="500" fill="hold"/>
                                        <p:tgtEl>
                                          <p:spTgt spid="3077"/>
                                        </p:tgtEl>
                                        <p:attrNameLst>
                                          <p:attrName>ppt_y</p:attrName>
                                        </p:attrNameLst>
                                      </p:cBhvr>
                                      <p:tavLst>
                                        <p:tav tm="0">
                                          <p:val>
                                            <p:strVal val="#ppt_y-#ppt_h/2"/>
                                          </p:val>
                                        </p:tav>
                                        <p:tav tm="100000">
                                          <p:val>
                                            <p:strVal val="#ppt_y"/>
                                          </p:val>
                                        </p:tav>
                                      </p:tavLst>
                                    </p:anim>
                                    <p:anim calcmode="lin" valueType="num">
                                      <p:cBhvr>
                                        <p:cTn id="17" dur="500" fill="hold"/>
                                        <p:tgtEl>
                                          <p:spTgt spid="3077"/>
                                        </p:tgtEl>
                                        <p:attrNameLst>
                                          <p:attrName>ppt_w</p:attrName>
                                        </p:attrNameLst>
                                      </p:cBhvr>
                                      <p:tavLst>
                                        <p:tav tm="0">
                                          <p:val>
                                            <p:strVal val="#ppt_w"/>
                                          </p:val>
                                        </p:tav>
                                        <p:tav tm="100000">
                                          <p:val>
                                            <p:strVal val="#ppt_w"/>
                                          </p:val>
                                        </p:tav>
                                      </p:tavLst>
                                    </p:anim>
                                    <p:anim calcmode="lin" valueType="num">
                                      <p:cBhvr>
                                        <p:cTn id="18" dur="500" fill="hold"/>
                                        <p:tgtEl>
                                          <p:spTgt spid="307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autoUpdateAnimBg="0"/>
      <p:bldP spid="3076" grpId="0" autoUpdateAnimBg="0"/>
      <p:bldP spid="3077" grpId="0" animBg="1"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1268" name="Rectangle 4"/>
          <p:cNvSpPr>
            <a:spLocks noChangeArrowheads="1"/>
          </p:cNvSpPr>
          <p:nvPr/>
        </p:nvSpPr>
        <p:spPr bwMode="auto">
          <a:xfrm>
            <a:off x="169863" y="285750"/>
            <a:ext cx="8688387" cy="3170238"/>
          </a:xfrm>
          <a:prstGeom prst="rect">
            <a:avLst/>
          </a:prstGeom>
          <a:solidFill>
            <a:srgbClr val="24B30A">
              <a:alpha val="69804"/>
            </a:srgbClr>
          </a:solidFill>
          <a:ln w="9525">
            <a:noFill/>
            <a:miter lim="800000"/>
            <a:headEnd/>
            <a:tailEnd/>
          </a:ln>
          <a:effectLst/>
        </p:spPr>
        <p:txBody>
          <a:bodyPr>
            <a:spAutoFit/>
          </a:bodyPr>
          <a:lstStyle/>
          <a:p>
            <a:pPr eaLnBrk="0" hangingPunct="0">
              <a:defRPr/>
            </a:pPr>
            <a:r>
              <a:rPr lang="it-IT" sz="4000" b="1" i="1" dirty="0">
                <a:solidFill>
                  <a:schemeClr val="bg1"/>
                </a:solidFill>
                <a:effectLst>
                  <a:outerShdw blurRad="38100" dist="38100" dir="2700000" algn="tl">
                    <a:srgbClr val="000000"/>
                  </a:outerShdw>
                </a:effectLst>
                <a:latin typeface="Comic Sans MS" pitchFamily="66" charset="0"/>
                <a:cs typeface="+mn-cs"/>
              </a:rPr>
              <a:t>Entrate: </a:t>
            </a:r>
            <a:r>
              <a:rPr lang="it-IT" sz="4000" b="1" i="1" dirty="0" err="1">
                <a:solidFill>
                  <a:schemeClr val="bg1"/>
                </a:solidFill>
                <a:effectLst>
                  <a:outerShdw blurRad="38100" dist="38100" dir="2700000" algn="tl">
                    <a:srgbClr val="000000"/>
                  </a:outerShdw>
                </a:effectLst>
                <a:latin typeface="Comic Sans MS" pitchFamily="66" charset="0"/>
                <a:cs typeface="+mn-cs"/>
              </a:rPr>
              <a:t>prostràti</a:t>
            </a:r>
            <a:r>
              <a:rPr lang="it-IT" sz="4000" b="1" i="1" dirty="0">
                <a:solidFill>
                  <a:schemeClr val="bg1"/>
                </a:solidFill>
                <a:effectLst>
                  <a:outerShdw blurRad="38100" dist="38100" dir="2700000" algn="tl">
                    <a:srgbClr val="000000"/>
                  </a:outerShdw>
                </a:effectLst>
                <a:latin typeface="Comic Sans MS" pitchFamily="66" charset="0"/>
                <a:cs typeface="+mn-cs"/>
              </a:rPr>
              <a:t>, adoriamo, in ginocchio davanti al Signore che ci ha fatti. E lui il nostro Dio e noi il popolo del suo pascolo, il gregge che egli conduce.</a:t>
            </a:r>
            <a:endParaRPr lang="ca-ES" sz="4000" b="1" i="1" dirty="0">
              <a:solidFill>
                <a:schemeClr val="bg1"/>
              </a:solidFill>
              <a:effectLst>
                <a:outerShdw blurRad="38100" dist="38100" dir="2700000" algn="tl">
                  <a:srgbClr val="000000"/>
                </a:outerShdw>
              </a:effectLst>
              <a:latin typeface="Comic Sans MS" pitchFamily="66" charset="0"/>
              <a:cs typeface="+mn-cs"/>
            </a:endParaRPr>
          </a:p>
        </p:txBody>
      </p:sp>
      <p:sp>
        <p:nvSpPr>
          <p:cNvPr id="5" name="Rectangle 4"/>
          <p:cNvSpPr>
            <a:spLocks noChangeArrowheads="1"/>
          </p:cNvSpPr>
          <p:nvPr/>
        </p:nvSpPr>
        <p:spPr bwMode="auto">
          <a:xfrm>
            <a:off x="0" y="4357688"/>
            <a:ext cx="8929688" cy="1323975"/>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hangingPunct="0">
              <a:defRPr/>
            </a:pPr>
            <a:r>
              <a:rPr lang="it-IT" sz="4000" b="1" i="1" dirty="0">
                <a:solidFill>
                  <a:srgbClr val="FF0217"/>
                </a:solidFill>
                <a:effectLst>
                  <a:outerShdw blurRad="38100" dist="38100" dir="2700000" algn="tl">
                    <a:srgbClr val="000000">
                      <a:alpha val="43137"/>
                    </a:srgbClr>
                  </a:outerShdw>
                </a:effectLst>
                <a:latin typeface="Comic Sans MS" pitchFamily="66" charset="0"/>
                <a:cs typeface="+mn-cs"/>
              </a:rPr>
              <a:t>Ascoltate oggi la voce del Signore:  non indurite il vostro cuore.</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p:cTn id="6" dur="1" fill="hold">
                                          <p:stCondLst>
                                            <p:cond delay="0"/>
                                          </p:stCondLst>
                                        </p:cTn>
                                        <p:tgtEl>
                                          <p:spTgt spid="11268"/>
                                        </p:tgtEl>
                                        <p:attrNameLst>
                                          <p:attrName>style.visibility</p:attrName>
                                        </p:attrNameLst>
                                      </p:cBhvr>
                                      <p:to>
                                        <p:strVal val="visible"/>
                                      </p:to>
                                    </p:set>
                                    <p:anim calcmode="lin" valueType="num">
                                      <p:cBhvr>
                                        <p:cTn id="7" dur="500" fill="hold"/>
                                        <p:tgtEl>
                                          <p:spTgt spid="11268"/>
                                        </p:tgtEl>
                                        <p:attrNameLst>
                                          <p:attrName>ppt_x</p:attrName>
                                        </p:attrNameLst>
                                      </p:cBhvr>
                                      <p:tavLst>
                                        <p:tav tm="0">
                                          <p:val>
                                            <p:strVal val="#ppt_x-#ppt_w/2"/>
                                          </p:val>
                                        </p:tav>
                                        <p:tav tm="100000">
                                          <p:val>
                                            <p:strVal val="#ppt_x"/>
                                          </p:val>
                                        </p:tav>
                                      </p:tavLst>
                                    </p:anim>
                                    <p:anim calcmode="lin" valueType="num">
                                      <p:cBhvr>
                                        <p:cTn id="8" dur="500" fill="hold"/>
                                        <p:tgtEl>
                                          <p:spTgt spid="11268"/>
                                        </p:tgtEl>
                                        <p:attrNameLst>
                                          <p:attrName>ppt_y</p:attrName>
                                        </p:attrNameLst>
                                      </p:cBhvr>
                                      <p:tavLst>
                                        <p:tav tm="0">
                                          <p:val>
                                            <p:strVal val="#ppt_y"/>
                                          </p:val>
                                        </p:tav>
                                        <p:tav tm="100000">
                                          <p:val>
                                            <p:strVal val="#ppt_y"/>
                                          </p:val>
                                        </p:tav>
                                      </p:tavLst>
                                    </p:anim>
                                    <p:anim calcmode="lin" valueType="num">
                                      <p:cBhvr>
                                        <p:cTn id="9" dur="500" fill="hold"/>
                                        <p:tgtEl>
                                          <p:spTgt spid="11268"/>
                                        </p:tgtEl>
                                        <p:attrNameLst>
                                          <p:attrName>ppt_w</p:attrName>
                                        </p:attrNameLst>
                                      </p:cBhvr>
                                      <p:tavLst>
                                        <p:tav tm="0">
                                          <p:val>
                                            <p:fltVal val="0"/>
                                          </p:val>
                                        </p:tav>
                                        <p:tav tm="100000">
                                          <p:val>
                                            <p:strVal val="#ppt_w"/>
                                          </p:val>
                                        </p:tav>
                                      </p:tavLst>
                                    </p:anim>
                                    <p:anim calcmode="lin" valueType="num">
                                      <p:cBhvr>
                                        <p:cTn id="10" dur="500" fill="hold"/>
                                        <p:tgtEl>
                                          <p:spTgt spid="11268"/>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4" presetClass="entr" presetSubtype="32"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ox(out)">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animBg="1" autoUpdateAnimBg="0"/>
      <p:bldP spid="5"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a:stretch>
            <a:fillRect/>
          </a:stretch>
        </p:blipFill>
        <p:spPr bwMode="auto">
          <a:xfrm>
            <a:off x="0" y="-643"/>
            <a:ext cx="9144000" cy="6858644"/>
          </a:xfrm>
          <a:prstGeom prst="rect">
            <a:avLst/>
          </a:prstGeom>
          <a:noFill/>
          <a:ln w="9525">
            <a:noFill/>
            <a:miter lim="800000"/>
            <a:headEnd/>
            <a:tailEnd/>
          </a:ln>
        </p:spPr>
      </p:pic>
      <p:sp>
        <p:nvSpPr>
          <p:cNvPr id="12292" name="Rectangle 4"/>
          <p:cNvSpPr>
            <a:spLocks noChangeArrowheads="1"/>
          </p:cNvSpPr>
          <p:nvPr/>
        </p:nvSpPr>
        <p:spPr bwMode="auto">
          <a:xfrm>
            <a:off x="357188" y="357188"/>
            <a:ext cx="8786812" cy="3786187"/>
          </a:xfrm>
          <a:prstGeom prst="rect">
            <a:avLst/>
          </a:prstGeom>
          <a:solidFill>
            <a:srgbClr val="FFFFFF">
              <a:alpha val="80000"/>
            </a:srgbClr>
          </a:solidFill>
          <a:ln w="9525">
            <a:noFill/>
            <a:miter lim="800000"/>
            <a:headEnd/>
            <a:tailEnd/>
          </a:ln>
          <a:effectLst/>
        </p:spPr>
        <p:txBody>
          <a:bodyPr>
            <a:spAutoFit/>
          </a:bodyPr>
          <a:lstStyle/>
          <a:p>
            <a:pPr eaLnBrk="0" hangingPunct="0">
              <a:defRPr/>
            </a:pPr>
            <a:r>
              <a:rPr lang="it-IT" sz="4000" b="1" i="1" dirty="0">
                <a:solidFill>
                  <a:srgbClr val="FF0217"/>
                </a:solidFill>
                <a:effectLst>
                  <a:outerShdw blurRad="38100" dist="38100" dir="2700000" algn="tl">
                    <a:srgbClr val="C0C0C0"/>
                  </a:outerShdw>
                </a:effectLst>
                <a:latin typeface="Comic Sans MS" pitchFamily="66" charset="0"/>
                <a:cs typeface="+mn-cs"/>
              </a:rPr>
              <a:t>Se ascoltaste oggi la sua voce! «Non indurite il cuore come a </a:t>
            </a:r>
            <a:r>
              <a:rPr lang="it-IT" sz="4000" b="1" i="1" dirty="0" err="1">
                <a:solidFill>
                  <a:srgbClr val="FF0217"/>
                </a:solidFill>
                <a:effectLst>
                  <a:outerShdw blurRad="38100" dist="38100" dir="2700000" algn="tl">
                    <a:srgbClr val="C0C0C0"/>
                  </a:outerShdw>
                </a:effectLst>
                <a:latin typeface="Comic Sans MS" pitchFamily="66" charset="0"/>
                <a:cs typeface="+mn-cs"/>
              </a:rPr>
              <a:t>Merìba</a:t>
            </a:r>
            <a:r>
              <a:rPr lang="it-IT" sz="4000" b="1" i="1" dirty="0">
                <a:solidFill>
                  <a:srgbClr val="FF0217"/>
                </a:solidFill>
                <a:effectLst>
                  <a:outerShdw blurRad="38100" dist="38100" dir="2700000" algn="tl">
                    <a:srgbClr val="C0C0C0"/>
                  </a:outerShdw>
                </a:effectLst>
                <a:latin typeface="Comic Sans MS" pitchFamily="66" charset="0"/>
                <a:cs typeface="+mn-cs"/>
              </a:rPr>
              <a:t>, come nel giorno di Massa nel deserto, dove mi tentarono i vostri padri: mi misero alla prova</a:t>
            </a:r>
          </a:p>
          <a:p>
            <a:pPr eaLnBrk="0" hangingPunct="0">
              <a:defRPr/>
            </a:pPr>
            <a:r>
              <a:rPr lang="it-IT" sz="4000" b="1" i="1" dirty="0">
                <a:solidFill>
                  <a:srgbClr val="FF0217"/>
                </a:solidFill>
                <a:effectLst>
                  <a:outerShdw blurRad="38100" dist="38100" dir="2700000" algn="tl">
                    <a:srgbClr val="C0C0C0"/>
                  </a:outerShdw>
                </a:effectLst>
                <a:latin typeface="Comic Sans MS" pitchFamily="66" charset="0"/>
                <a:cs typeface="+mn-cs"/>
              </a:rPr>
              <a:t>pur avendo visto le mie opere».</a:t>
            </a:r>
            <a:endParaRPr lang="ca-ES" sz="4000" b="1" i="1" dirty="0">
              <a:solidFill>
                <a:srgbClr val="FF0217"/>
              </a:solidFill>
              <a:effectLst>
                <a:outerShdw blurRad="38100" dist="38100" dir="2700000" algn="tl">
                  <a:srgbClr val="C0C0C0"/>
                </a:outerShdw>
              </a:effectLst>
              <a:latin typeface="Comic Sans MS" pitchFamily="66" charset="0"/>
              <a:cs typeface="+mn-cs"/>
            </a:endParaRPr>
          </a:p>
        </p:txBody>
      </p:sp>
      <p:sp>
        <p:nvSpPr>
          <p:cNvPr id="5" name="Rectangle 4"/>
          <p:cNvSpPr>
            <a:spLocks noChangeArrowheads="1"/>
          </p:cNvSpPr>
          <p:nvPr/>
        </p:nvSpPr>
        <p:spPr bwMode="auto">
          <a:xfrm>
            <a:off x="214313" y="4500563"/>
            <a:ext cx="8929687" cy="1323975"/>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hangingPunct="0">
              <a:defRPr/>
            </a:pPr>
            <a:r>
              <a:rPr lang="it-IT" sz="4000" b="1" i="1" dirty="0">
                <a:solidFill>
                  <a:srgbClr val="FF0217"/>
                </a:solidFill>
                <a:effectLst>
                  <a:outerShdw blurRad="38100" dist="38100" dir="2700000" algn="tl">
                    <a:srgbClr val="000000">
                      <a:alpha val="43137"/>
                    </a:srgbClr>
                  </a:outerShdw>
                </a:effectLst>
                <a:latin typeface="Comic Sans MS" pitchFamily="66" charset="0"/>
                <a:cs typeface="+mn-cs"/>
              </a:rPr>
              <a:t>Ascoltate oggi la voce del Signore:  non indurite il vostro cuore.</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withEffect">
                                  <p:stCondLst>
                                    <p:cond delay="0"/>
                                  </p:stCondLst>
                                  <p:childTnLst>
                                    <p:set>
                                      <p:cBhvr>
                                        <p:cTn id="6" dur="1" fill="hold">
                                          <p:stCondLst>
                                            <p:cond delay="0"/>
                                          </p:stCondLst>
                                        </p:cTn>
                                        <p:tgtEl>
                                          <p:spTgt spid="12292"/>
                                        </p:tgtEl>
                                        <p:attrNameLst>
                                          <p:attrName>style.visibility</p:attrName>
                                        </p:attrNameLst>
                                      </p:cBhvr>
                                      <p:to>
                                        <p:strVal val="visible"/>
                                      </p:to>
                                    </p:set>
                                    <p:anim calcmode="lin" valueType="num">
                                      <p:cBhvr>
                                        <p:cTn id="7" dur="500" fill="hold"/>
                                        <p:tgtEl>
                                          <p:spTgt spid="12292"/>
                                        </p:tgtEl>
                                        <p:attrNameLst>
                                          <p:attrName>ppt_x</p:attrName>
                                        </p:attrNameLst>
                                      </p:cBhvr>
                                      <p:tavLst>
                                        <p:tav tm="0">
                                          <p:val>
                                            <p:strVal val="#ppt_x+#ppt_w/2"/>
                                          </p:val>
                                        </p:tav>
                                        <p:tav tm="100000">
                                          <p:val>
                                            <p:strVal val="#ppt_x"/>
                                          </p:val>
                                        </p:tav>
                                      </p:tavLst>
                                    </p:anim>
                                    <p:anim calcmode="lin" valueType="num">
                                      <p:cBhvr>
                                        <p:cTn id="8" dur="500" fill="hold"/>
                                        <p:tgtEl>
                                          <p:spTgt spid="12292"/>
                                        </p:tgtEl>
                                        <p:attrNameLst>
                                          <p:attrName>ppt_y</p:attrName>
                                        </p:attrNameLst>
                                      </p:cBhvr>
                                      <p:tavLst>
                                        <p:tav tm="0">
                                          <p:val>
                                            <p:strVal val="#ppt_y"/>
                                          </p:val>
                                        </p:tav>
                                        <p:tav tm="100000">
                                          <p:val>
                                            <p:strVal val="#ppt_y"/>
                                          </p:val>
                                        </p:tav>
                                      </p:tavLst>
                                    </p:anim>
                                    <p:anim calcmode="lin" valueType="num">
                                      <p:cBhvr>
                                        <p:cTn id="9" dur="500" fill="hold"/>
                                        <p:tgtEl>
                                          <p:spTgt spid="12292"/>
                                        </p:tgtEl>
                                        <p:attrNameLst>
                                          <p:attrName>ppt_w</p:attrName>
                                        </p:attrNameLst>
                                      </p:cBhvr>
                                      <p:tavLst>
                                        <p:tav tm="0">
                                          <p:val>
                                            <p:fltVal val="0"/>
                                          </p:val>
                                        </p:tav>
                                        <p:tav tm="100000">
                                          <p:val>
                                            <p:strVal val="#ppt_w"/>
                                          </p:val>
                                        </p:tav>
                                      </p:tavLst>
                                    </p:anim>
                                    <p:anim calcmode="lin" valueType="num">
                                      <p:cBhvr>
                                        <p:cTn id="10" dur="500" fill="hold"/>
                                        <p:tgtEl>
                                          <p:spTgt spid="1229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4" presetClass="entr" presetSubtype="32"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ox(out)">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animBg="1" autoUpdateAnimBg="0"/>
      <p:bldP spid="5"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descr="Cascatas-30"/>
          <p:cNvPicPr>
            <a:picLocks noChangeAspect="1" noChangeArrowheads="1"/>
          </p:cNvPicPr>
          <p:nvPr/>
        </p:nvPicPr>
        <p:blipFill>
          <a:blip r:embed="rId3" cstate="print"/>
          <a:srcRect/>
          <a:stretch>
            <a:fillRect/>
          </a:stretch>
        </p:blipFill>
        <p:spPr bwMode="auto">
          <a:xfrm>
            <a:off x="-1" y="1"/>
            <a:ext cx="9144001" cy="6858000"/>
          </a:xfrm>
          <a:prstGeom prst="rect">
            <a:avLst/>
          </a:prstGeom>
          <a:noFill/>
        </p:spPr>
      </p:pic>
      <p:sp>
        <p:nvSpPr>
          <p:cNvPr id="5123" name="Rectangle 3"/>
          <p:cNvSpPr>
            <a:spLocks noChangeArrowheads="1"/>
          </p:cNvSpPr>
          <p:nvPr/>
        </p:nvSpPr>
        <p:spPr bwMode="auto">
          <a:xfrm>
            <a:off x="571500" y="4303713"/>
            <a:ext cx="7572375" cy="2554287"/>
          </a:xfrm>
          <a:prstGeom prst="rect">
            <a:avLst/>
          </a:prstGeom>
          <a:solidFill>
            <a:srgbClr val="0000FF"/>
          </a:solidFill>
          <a:ln w="9525">
            <a:noFill/>
            <a:miter lim="800000"/>
            <a:headEnd/>
            <a:tailEnd/>
          </a:ln>
        </p:spPr>
        <p:txBody>
          <a:bodyPr>
            <a:spAutoFit/>
          </a:bodyPr>
          <a:lstStyle/>
          <a:p>
            <a:pPr eaLnBrk="0" hangingPunct="0"/>
            <a:r>
              <a:rPr lang="ca-ES" b="1" i="1">
                <a:solidFill>
                  <a:srgbClr val="000000"/>
                </a:solidFill>
                <a:latin typeface="Comic Sans MS" pitchFamily="66" charset="0"/>
              </a:rPr>
              <a:t> </a:t>
            </a:r>
            <a:r>
              <a:rPr lang="it-IT" sz="4000" b="1" i="1">
                <a:solidFill>
                  <a:schemeClr val="bg1"/>
                </a:solidFill>
                <a:latin typeface="Comic Sans MS" pitchFamily="66" charset="0"/>
              </a:rPr>
              <a:t>Signore, tu sei veramente </a:t>
            </a:r>
          </a:p>
          <a:p>
            <a:pPr eaLnBrk="0" hangingPunct="0"/>
            <a:r>
              <a:rPr lang="it-IT" sz="4000" b="1" i="1">
                <a:solidFill>
                  <a:schemeClr val="bg1"/>
                </a:solidFill>
                <a:latin typeface="Comic Sans MS" pitchFamily="66" charset="0"/>
              </a:rPr>
              <a:t>il salvatore del mondo; </a:t>
            </a:r>
          </a:p>
          <a:p>
            <a:pPr eaLnBrk="0" hangingPunct="0"/>
            <a:r>
              <a:rPr lang="it-IT" sz="4000" b="1" i="1">
                <a:solidFill>
                  <a:schemeClr val="bg1"/>
                </a:solidFill>
                <a:latin typeface="Comic Sans MS" pitchFamily="66" charset="0"/>
              </a:rPr>
              <a:t>dammi dell’acqua viva, </a:t>
            </a:r>
          </a:p>
          <a:p>
            <a:pPr eaLnBrk="0" hangingPunct="0"/>
            <a:r>
              <a:rPr lang="it-IT" sz="4000" b="1" i="1">
                <a:solidFill>
                  <a:schemeClr val="bg1"/>
                </a:solidFill>
                <a:latin typeface="Comic Sans MS" pitchFamily="66" charset="0"/>
              </a:rPr>
              <a:t>perché io non abbia più sete.</a:t>
            </a:r>
          </a:p>
        </p:txBody>
      </p:sp>
      <p:sp>
        <p:nvSpPr>
          <p:cNvPr id="5124" name="WordArt 4"/>
          <p:cNvSpPr>
            <a:spLocks noChangeArrowheads="1" noChangeShapeType="1" noTextEdit="1"/>
          </p:cNvSpPr>
          <p:nvPr/>
        </p:nvSpPr>
        <p:spPr bwMode="auto">
          <a:xfrm>
            <a:off x="0" y="0"/>
            <a:ext cx="5286375" cy="2000250"/>
          </a:xfrm>
          <a:prstGeom prst="rect">
            <a:avLst/>
          </a:prstGeom>
        </p:spPr>
        <p:txBody>
          <a:bodyPr wrap="none" fromWordArt="1">
            <a:prstTxWarp prst="textSlantUp">
              <a:avLst>
                <a:gd name="adj" fmla="val 32056"/>
              </a:avLst>
            </a:prstTxWarp>
          </a:bodyPr>
          <a:lstStyle/>
          <a:p>
            <a:pPr algn="ctr"/>
            <a:r>
              <a:rPr lang="it-IT"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a:rPr>
              <a:t>Canto al Vangelo</a:t>
            </a:r>
          </a:p>
        </p:txBody>
      </p:sp>
      <p:sp>
        <p:nvSpPr>
          <p:cNvPr id="7" name="WordArt 5"/>
          <p:cNvSpPr>
            <a:spLocks noChangeArrowheads="1" noChangeShapeType="1" noTextEdit="1"/>
          </p:cNvSpPr>
          <p:nvPr/>
        </p:nvSpPr>
        <p:spPr bwMode="auto">
          <a:xfrm>
            <a:off x="2714625" y="2214563"/>
            <a:ext cx="6119813" cy="1885950"/>
          </a:xfrm>
          <a:prstGeom prst="rect">
            <a:avLst/>
          </a:prstGeom>
        </p:spPr>
        <p:txBody>
          <a:bodyPr wrap="none" fromWordArt="1">
            <a:prstTxWarp prst="textPlain">
              <a:avLst>
                <a:gd name="adj" fmla="val 50000"/>
              </a:avLst>
            </a:prstTxWarp>
          </a:bodyPr>
          <a:lstStyle/>
          <a:p>
            <a:pPr algn="ctr"/>
            <a:r>
              <a:rPr lang="it-IT" sz="3600" kern="10">
                <a:ln w="19050">
                  <a:solidFill>
                    <a:srgbClr val="99CCFF"/>
                  </a:solidFill>
                  <a:round/>
                  <a:headEnd/>
                  <a:tailEnd/>
                </a:ln>
                <a:solidFill>
                  <a:srgbClr val="0066CC"/>
                </a:solidFill>
                <a:effectLst>
                  <a:outerShdw dist="35921" dir="2700000" algn="ctr" rotWithShape="0">
                    <a:srgbClr val="990000"/>
                  </a:outerShdw>
                </a:effectLst>
                <a:latin typeface="Impact"/>
              </a:rPr>
              <a:t>Lode a te, o Cristo,</a:t>
            </a:r>
          </a:p>
          <a:p>
            <a:pPr algn="ctr"/>
            <a:r>
              <a:rPr lang="it-IT" sz="3600" kern="10">
                <a:ln w="19050">
                  <a:solidFill>
                    <a:srgbClr val="99CCFF"/>
                  </a:solidFill>
                  <a:round/>
                  <a:headEnd/>
                  <a:tailEnd/>
                </a:ln>
                <a:solidFill>
                  <a:srgbClr val="0066CC"/>
                </a:solidFill>
                <a:effectLst>
                  <a:outerShdw dist="35921" dir="2700000" algn="ctr" rotWithShape="0">
                    <a:srgbClr val="990000"/>
                  </a:outerShdw>
                </a:effectLst>
                <a:latin typeface="Impact"/>
              </a:rPr>
              <a:t>re di eterna gloria</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5124"/>
                                        </p:tgtEl>
                                        <p:attrNameLst>
                                          <p:attrName>style.visibility</p:attrName>
                                        </p:attrNameLst>
                                      </p:cBhvr>
                                      <p:to>
                                        <p:strVal val="visible"/>
                                      </p:to>
                                    </p:set>
                                    <p:animScale>
                                      <p:cBhvr>
                                        <p:cTn id="7" dur="2000" decel="50000" fill="hold">
                                          <p:stCondLst>
                                            <p:cond delay="0"/>
                                          </p:stCondLst>
                                        </p:cTn>
                                        <p:tgtEl>
                                          <p:spTgt spid="51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2000" decel="50000" fill="hold">
                                          <p:stCondLst>
                                            <p:cond delay="0"/>
                                          </p:stCondLst>
                                        </p:cTn>
                                        <p:tgtEl>
                                          <p:spTgt spid="5124"/>
                                        </p:tgtEl>
                                        <p:attrNameLst>
                                          <p:attrName>ppt_x</p:attrName>
                                          <p:attrName>ppt_y</p:attrName>
                                        </p:attrNameLst>
                                      </p:cBhvr>
                                    </p:animMotion>
                                    <p:animEffect transition="in" filter="fade">
                                      <p:cBhvr>
                                        <p:cTn id="9" dur="2000"/>
                                        <p:tgtEl>
                                          <p:spTgt spid="5124"/>
                                        </p:tgtEl>
                                      </p:cBhvr>
                                    </p:animEffect>
                                  </p:childTnLst>
                                </p:cTn>
                              </p:par>
                            </p:childTnLst>
                          </p:cTn>
                        </p:par>
                        <p:par>
                          <p:cTn id="10" fill="hold">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childTnLst>
                          </p:cTn>
                        </p:par>
                        <p:par>
                          <p:cTn id="14" fill="hold">
                            <p:stCondLst>
                              <p:cond delay="4000"/>
                            </p:stCondLst>
                            <p:childTnLst>
                              <p:par>
                                <p:cTn id="15" presetID="10" presetClass="entr" presetSubtype="0" fill="hold" grpId="0" nodeType="afterEffect">
                                  <p:stCondLst>
                                    <p:cond delay="0"/>
                                  </p:stCondLst>
                                  <p:childTnLst>
                                    <p:set>
                                      <p:cBhvr>
                                        <p:cTn id="16" dur="1" fill="hold">
                                          <p:stCondLst>
                                            <p:cond delay="0"/>
                                          </p:stCondLst>
                                        </p:cTn>
                                        <p:tgtEl>
                                          <p:spTgt spid="5123"/>
                                        </p:tgtEl>
                                        <p:attrNameLst>
                                          <p:attrName>style.visibility</p:attrName>
                                        </p:attrNameLst>
                                      </p:cBhvr>
                                      <p:to>
                                        <p:strVal val="visible"/>
                                      </p:to>
                                    </p:set>
                                    <p:animEffect transition="in" filter="fade">
                                      <p:cBhvr>
                                        <p:cTn id="17" dur="2000"/>
                                        <p:tgtEl>
                                          <p:spTgt spid="5123"/>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0" fill="hold"/>
                                        <p:tgtEl>
                                          <p:spTgt spid="6"/>
                                        </p:tgtEl>
                                        <p:attrNameLst>
                                          <p:attrName>ppt_w</p:attrName>
                                        </p:attrNameLst>
                                      </p:cBhvr>
                                      <p:tavLst>
                                        <p:tav tm="0">
                                          <p:val>
                                            <p:strVal val="#ppt_w*0.70"/>
                                          </p:val>
                                        </p:tav>
                                        <p:tav tm="100000">
                                          <p:val>
                                            <p:strVal val="#ppt_w"/>
                                          </p:val>
                                        </p:tav>
                                      </p:tavLst>
                                    </p:anim>
                                    <p:anim calcmode="lin" valueType="num">
                                      <p:cBhvr>
                                        <p:cTn id="23" dur="5000" fill="hold"/>
                                        <p:tgtEl>
                                          <p:spTgt spid="6"/>
                                        </p:tgtEl>
                                        <p:attrNameLst>
                                          <p:attrName>ppt_h</p:attrName>
                                        </p:attrNameLst>
                                      </p:cBhvr>
                                      <p:tavLst>
                                        <p:tav tm="0">
                                          <p:val>
                                            <p:strVal val="#ppt_h"/>
                                          </p:val>
                                        </p:tav>
                                        <p:tav tm="100000">
                                          <p:val>
                                            <p:strVal val="#ppt_h"/>
                                          </p:val>
                                        </p:tav>
                                      </p:tavLst>
                                    </p:anim>
                                    <p:animEffect transition="in" filter="fade">
                                      <p:cBhvr>
                                        <p:cTn id="24"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animBg="1"/>
      <p:bldP spid="5124"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Immagine 3" descr="Lourdes 2005 222.jpg"/>
          <p:cNvPicPr>
            <a:picLocks noChangeAspect="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w="9525">
            <a:noFill/>
            <a:miter lim="800000"/>
            <a:headEnd/>
            <a:tailEnd/>
          </a:ln>
        </p:spPr>
      </p:pic>
      <p:sp>
        <p:nvSpPr>
          <p:cNvPr id="15363" name="WordArt 2"/>
          <p:cNvSpPr>
            <a:spLocks noChangeArrowheads="1" noChangeShapeType="1" noTextEdit="1"/>
          </p:cNvSpPr>
          <p:nvPr/>
        </p:nvSpPr>
        <p:spPr bwMode="auto">
          <a:xfrm>
            <a:off x="285750" y="857250"/>
            <a:ext cx="8358188" cy="4491038"/>
          </a:xfrm>
          <a:prstGeom prst="rect">
            <a:avLst/>
          </a:prstGeom>
        </p:spPr>
        <p:txBody>
          <a:bodyPr wrap="none" fromWordArt="1">
            <a:prstTxWarp prst="textWave1">
              <a:avLst>
                <a:gd name="adj1" fmla="val 13005"/>
                <a:gd name="adj2" fmla="val 0"/>
              </a:avLst>
            </a:prstTxWarp>
          </a:bodyPr>
          <a:lstStyle/>
          <a:p>
            <a:pPr algn="ctr"/>
            <a:r>
              <a:rPr lang="it-IT" sz="3600" kern="10">
                <a:ln w="9525">
                  <a:noFill/>
                  <a:round/>
                  <a:headEnd/>
                  <a:tailEnd/>
                </a:ln>
                <a:gradFill rotWithShape="1">
                  <a:gsLst>
                    <a:gs pos="0">
                      <a:srgbClr val="9999FF"/>
                    </a:gs>
                    <a:gs pos="100000">
                      <a:srgbClr val="009999"/>
                    </a:gs>
                  </a:gsLst>
                  <a:lin ang="5400000" scaled="1"/>
                </a:gradFill>
                <a:effectLst>
                  <a:outerShdw dist="53882" dir="2700000" algn="ctr" rotWithShape="0">
                    <a:srgbClr val="C0C0C0">
                      <a:alpha val="79999"/>
                    </a:srgbClr>
                  </a:outerShdw>
                </a:effectLst>
                <a:latin typeface="Times New Roman"/>
                <a:cs typeface="Times New Roman"/>
              </a:rPr>
              <a:t>Benedizione</a:t>
            </a:r>
          </a:p>
          <a:p>
            <a:pPr algn="ctr"/>
            <a:r>
              <a:rPr lang="it-IT" sz="3600" kern="10">
                <a:ln w="9525">
                  <a:noFill/>
                  <a:round/>
                  <a:headEnd/>
                  <a:tailEnd/>
                </a:ln>
                <a:gradFill rotWithShape="1">
                  <a:gsLst>
                    <a:gs pos="0">
                      <a:srgbClr val="9999FF"/>
                    </a:gs>
                    <a:gs pos="100000">
                      <a:srgbClr val="009999"/>
                    </a:gs>
                  </a:gsLst>
                  <a:lin ang="5400000" scaled="1"/>
                </a:gradFill>
                <a:effectLst>
                  <a:outerShdw dist="53882" dir="2700000" algn="ctr" rotWithShape="0">
                    <a:srgbClr val="C0C0C0">
                      <a:alpha val="79999"/>
                    </a:srgbClr>
                  </a:outerShdw>
                </a:effectLst>
                <a:latin typeface="Times New Roman"/>
                <a:cs typeface="Times New Roman"/>
              </a:rPr>
              <a:t>dell’Acqua</a:t>
            </a: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ttangolo 1"/>
          <p:cNvSpPr>
            <a:spLocks noChangeArrowheads="1"/>
          </p:cNvSpPr>
          <p:nvPr/>
        </p:nvSpPr>
        <p:spPr bwMode="auto">
          <a:xfrm>
            <a:off x="3929063" y="1071563"/>
            <a:ext cx="4929187" cy="3786187"/>
          </a:xfrm>
          <a:prstGeom prst="rect">
            <a:avLst/>
          </a:prstGeom>
          <a:noFill/>
          <a:ln w="9525">
            <a:noFill/>
            <a:miter lim="800000"/>
            <a:headEnd/>
            <a:tailEnd/>
          </a:ln>
        </p:spPr>
        <p:txBody>
          <a:bodyPr>
            <a:spAutoFit/>
          </a:bodyPr>
          <a:lstStyle/>
          <a:p>
            <a:pPr eaLnBrk="0" hangingPunct="0"/>
            <a:r>
              <a:rPr lang="it-IT" sz="4000" dirty="0">
                <a:solidFill>
                  <a:srgbClr val="000000"/>
                </a:solidFill>
                <a:latin typeface="Calibri" pitchFamily="34" charset="0"/>
              </a:rPr>
              <a:t>Il Signore sia con voi.</a:t>
            </a:r>
          </a:p>
          <a:p>
            <a:pPr eaLnBrk="0" hangingPunct="0"/>
            <a:r>
              <a:rPr lang="it-IT" sz="4000" b="1" dirty="0">
                <a:solidFill>
                  <a:srgbClr val="000000"/>
                </a:solidFill>
                <a:latin typeface="Calibri" pitchFamily="34" charset="0"/>
              </a:rPr>
              <a:t>E con il tuo spirito.</a:t>
            </a:r>
          </a:p>
          <a:p>
            <a:pPr eaLnBrk="0" hangingPunct="0"/>
            <a:endParaRPr lang="it-IT" sz="4000" b="1" dirty="0">
              <a:solidFill>
                <a:srgbClr val="000000"/>
              </a:solidFill>
              <a:latin typeface="Calibri" pitchFamily="34" charset="0"/>
            </a:endParaRPr>
          </a:p>
          <a:p>
            <a:pPr eaLnBrk="0" hangingPunct="0"/>
            <a:r>
              <a:rPr lang="it-IT" sz="4000" dirty="0">
                <a:solidFill>
                  <a:srgbClr val="000000"/>
                </a:solidFill>
                <a:latin typeface="Calibri" pitchFamily="34" charset="0"/>
              </a:rPr>
              <a:t>Dal Vangelo </a:t>
            </a:r>
          </a:p>
          <a:p>
            <a:pPr eaLnBrk="0" hangingPunct="0"/>
            <a:r>
              <a:rPr lang="it-IT" sz="4000" dirty="0">
                <a:solidFill>
                  <a:srgbClr val="000000"/>
                </a:solidFill>
                <a:latin typeface="Calibri" pitchFamily="34" charset="0"/>
              </a:rPr>
              <a:t>secondo </a:t>
            </a:r>
            <a:r>
              <a:rPr lang="it-IT" sz="4000" dirty="0" smtClean="0">
                <a:solidFill>
                  <a:srgbClr val="000000"/>
                </a:solidFill>
                <a:latin typeface="Calibri" pitchFamily="34" charset="0"/>
              </a:rPr>
              <a:t>Giovanni.</a:t>
            </a:r>
            <a:endParaRPr lang="it-IT" sz="4000" dirty="0">
              <a:solidFill>
                <a:srgbClr val="000000"/>
              </a:solidFill>
              <a:latin typeface="Calibri" pitchFamily="34" charset="0"/>
            </a:endParaRPr>
          </a:p>
          <a:p>
            <a:pPr eaLnBrk="0" hangingPunct="0"/>
            <a:r>
              <a:rPr lang="it-IT" sz="4000" b="1" dirty="0">
                <a:solidFill>
                  <a:srgbClr val="000000"/>
                </a:solidFill>
                <a:latin typeface="Calibri" pitchFamily="34" charset="0"/>
              </a:rPr>
              <a:t>Gloria a te, o Signore. </a:t>
            </a:r>
            <a:endParaRPr lang="it-IT" sz="4000" dirty="0">
              <a:solidFill>
                <a:srgbClr val="000000"/>
              </a:solidFill>
              <a:latin typeface="Calibri" pitchFamily="34" charset="0"/>
            </a:endParaRPr>
          </a:p>
        </p:txBody>
      </p:sp>
      <p:pic>
        <p:nvPicPr>
          <p:cNvPr id="95235" name="Picture 4" descr="C:\Users\Fede\Desktop\22100AA.JPG"/>
          <p:cNvPicPr>
            <a:picLocks noChangeAspect="1" noChangeArrowheads="1"/>
          </p:cNvPicPr>
          <p:nvPr/>
        </p:nvPicPr>
        <p:blipFill>
          <a:blip r:embed="rId2" cstate="print"/>
          <a:srcRect/>
          <a:stretch>
            <a:fillRect/>
          </a:stretch>
        </p:blipFill>
        <p:spPr bwMode="auto">
          <a:xfrm>
            <a:off x="428625" y="642938"/>
            <a:ext cx="2794000" cy="53086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xmlns="" Requires="p14">
      <p:transition spd="med" p14:dur="699">
        <p:fad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Rettangolo 2"/>
          <p:cNvSpPr/>
          <p:nvPr/>
        </p:nvSpPr>
        <p:spPr>
          <a:xfrm>
            <a:off x="285720" y="4071942"/>
            <a:ext cx="8715436" cy="2554545"/>
          </a:xfrm>
          <a:prstGeom prst="rect">
            <a:avLst/>
          </a:prstGeom>
        </p:spPr>
        <p:txBody>
          <a:bodyPr wrap="square">
            <a:spAutoFit/>
          </a:bodyPr>
          <a:lstStyle/>
          <a:p>
            <a:r>
              <a:rPr lang="it-IT" sz="4000" b="1" dirty="0" smtClean="0">
                <a:solidFill>
                  <a:srgbClr val="FF0000"/>
                </a:solidFill>
                <a:effectLst>
                  <a:outerShdw blurRad="38100" dist="38100" dir="2700000" algn="tl">
                    <a:srgbClr val="000000">
                      <a:alpha val="43137"/>
                    </a:srgbClr>
                  </a:outerShdw>
                </a:effectLst>
                <a:latin typeface="Calibri" pitchFamily="34" charset="0"/>
                <a:cs typeface="Times New Roman" pitchFamily="18" charset="0"/>
              </a:rPr>
              <a:t>In quel tempo, Gesù giunse a una città della </a:t>
            </a:r>
            <a:r>
              <a:rPr lang="it-IT" sz="4000" b="1" dirty="0" err="1" smtClean="0">
                <a:solidFill>
                  <a:srgbClr val="FF0000"/>
                </a:solidFill>
                <a:effectLst>
                  <a:outerShdw blurRad="38100" dist="38100" dir="2700000" algn="tl">
                    <a:srgbClr val="000000">
                      <a:alpha val="43137"/>
                    </a:srgbClr>
                  </a:outerShdw>
                </a:effectLst>
                <a:latin typeface="Calibri" pitchFamily="34" charset="0"/>
                <a:cs typeface="Times New Roman" pitchFamily="18" charset="0"/>
              </a:rPr>
              <a:t>Samarìa</a:t>
            </a:r>
            <a:r>
              <a:rPr lang="it-IT" sz="4000" b="1" dirty="0" smtClean="0">
                <a:solidFill>
                  <a:srgbClr val="FF0000"/>
                </a:solidFill>
                <a:effectLst>
                  <a:outerShdw blurRad="38100" dist="38100" dir="2700000" algn="tl">
                    <a:srgbClr val="000000">
                      <a:alpha val="43137"/>
                    </a:srgbClr>
                  </a:outerShdw>
                </a:effectLst>
                <a:latin typeface="Calibri" pitchFamily="34" charset="0"/>
                <a:cs typeface="Times New Roman" pitchFamily="18" charset="0"/>
              </a:rPr>
              <a:t> chiamata </a:t>
            </a:r>
            <a:r>
              <a:rPr lang="it-IT" sz="4000" b="1" dirty="0" err="1" smtClean="0">
                <a:solidFill>
                  <a:srgbClr val="FF0000"/>
                </a:solidFill>
                <a:effectLst>
                  <a:outerShdw blurRad="38100" dist="38100" dir="2700000" algn="tl">
                    <a:srgbClr val="000000">
                      <a:alpha val="43137"/>
                    </a:srgbClr>
                  </a:outerShdw>
                </a:effectLst>
                <a:latin typeface="Calibri" pitchFamily="34" charset="0"/>
                <a:cs typeface="Times New Roman" pitchFamily="18" charset="0"/>
              </a:rPr>
              <a:t>Sicar</a:t>
            </a:r>
            <a:r>
              <a:rPr lang="it-IT" sz="4000" b="1" dirty="0" smtClean="0">
                <a:solidFill>
                  <a:srgbClr val="FF0000"/>
                </a:solidFill>
                <a:effectLst>
                  <a:outerShdw blurRad="38100" dist="38100" dir="2700000" algn="tl">
                    <a:srgbClr val="000000">
                      <a:alpha val="43137"/>
                    </a:srgbClr>
                  </a:outerShdw>
                </a:effectLst>
                <a:latin typeface="Calibri" pitchFamily="34" charset="0"/>
                <a:cs typeface="Times New Roman" pitchFamily="18" charset="0"/>
              </a:rPr>
              <a:t>, vicina al terreno che Giacobbe aveva dato a Giuseppe suo figlio: </a:t>
            </a:r>
            <a:endParaRPr lang="it-IT" b="1" dirty="0">
              <a:solidFill>
                <a:srgbClr val="FF0000"/>
              </a:solidFill>
              <a:effectLst>
                <a:outerShdw blurRad="38100" dist="38100" dir="2700000" algn="tl">
                  <a:srgbClr val="000000">
                    <a:alpha val="43137"/>
                  </a:srgbClr>
                </a:outerShdw>
              </a:effectLst>
            </a:endParaRPr>
          </a:p>
        </p:txBody>
      </p:sp>
    </p:spTree>
  </p:cSld>
  <p:clrMapOvr>
    <a:masterClrMapping/>
  </p:clrMapOvr>
  <p:transition spd="slow">
    <p:rand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http://www.compagniadellearmi.it/Galleria/2005/Civitella/Images/Il%20pozzo.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0962" name="Rectangle 1"/>
          <p:cNvSpPr>
            <a:spLocks noChangeArrowheads="1"/>
          </p:cNvSpPr>
          <p:nvPr/>
        </p:nvSpPr>
        <p:spPr bwMode="auto">
          <a:xfrm>
            <a:off x="285750" y="0"/>
            <a:ext cx="8429625" cy="707886"/>
          </a:xfrm>
          <a:prstGeom prst="rect">
            <a:avLst/>
          </a:prstGeom>
          <a:noFill/>
          <a:ln w="9525">
            <a:noFill/>
            <a:miter lim="800000"/>
            <a:headEnd/>
            <a:tailEnd/>
          </a:ln>
        </p:spPr>
        <p:txBody>
          <a:bodyPr anchor="ctr">
            <a:spAutoFit/>
          </a:bodyPr>
          <a:lstStyle/>
          <a:p>
            <a:pPr eaLnBrk="0" hangingPunct="0"/>
            <a:r>
              <a:rPr lang="it-IT" sz="4000" b="1" dirty="0" smtClean="0">
                <a:solidFill>
                  <a:srgbClr val="FF0000"/>
                </a:solidFill>
                <a:effectLst>
                  <a:outerShdw blurRad="38100" dist="38100" dir="2700000" algn="tl">
                    <a:srgbClr val="000000">
                      <a:alpha val="43137"/>
                    </a:srgbClr>
                  </a:outerShdw>
                </a:effectLst>
                <a:latin typeface="Calibri" pitchFamily="34" charset="0"/>
                <a:cs typeface="Times New Roman" pitchFamily="18" charset="0"/>
              </a:rPr>
              <a:t>qui </a:t>
            </a:r>
            <a:r>
              <a:rPr lang="it-IT" sz="4000" b="1" dirty="0">
                <a:solidFill>
                  <a:srgbClr val="FF0000"/>
                </a:solidFill>
                <a:effectLst>
                  <a:outerShdw blurRad="38100" dist="38100" dir="2700000" algn="tl">
                    <a:srgbClr val="000000">
                      <a:alpha val="43137"/>
                    </a:srgbClr>
                  </a:outerShdw>
                </a:effectLst>
                <a:latin typeface="Calibri" pitchFamily="34" charset="0"/>
                <a:cs typeface="Times New Roman" pitchFamily="18" charset="0"/>
              </a:rPr>
              <a:t>c’era un pozzo di Giacobbe. </a:t>
            </a:r>
            <a:endParaRPr lang="it-IT" sz="4000" b="1" dirty="0">
              <a:solidFill>
                <a:srgbClr val="FF0000"/>
              </a:solidFill>
              <a:effectLst>
                <a:outerShdw blurRad="38100" dist="38100" dir="2700000" algn="tl">
                  <a:srgbClr val="000000">
                    <a:alpha val="43137"/>
                  </a:srgbClr>
                </a:outerShdw>
              </a:effectLst>
              <a:latin typeface="Calibri" pitchFamily="34" charset="0"/>
            </a:endParaRPr>
          </a:p>
        </p:txBody>
      </p:sp>
    </p:spTree>
  </p:cSld>
  <p:clrMapOvr>
    <a:masterClrMapping/>
  </p:clrMapOvr>
  <p:transition spd="med">
    <p:dissolv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l="32031" r="14062" b="8613"/>
          <a:stretch>
            <a:fillRect/>
          </a:stretch>
        </p:blipFill>
        <p:spPr bwMode="auto">
          <a:xfrm>
            <a:off x="-30174" y="-12701"/>
            <a:ext cx="5530868" cy="6973676"/>
          </a:xfrm>
          <a:prstGeom prst="rect">
            <a:avLst/>
          </a:prstGeom>
          <a:noFill/>
          <a:ln w="9525">
            <a:noFill/>
            <a:miter lim="800000"/>
            <a:headEnd/>
            <a:tailEnd/>
          </a:ln>
        </p:spPr>
      </p:pic>
      <p:sp>
        <p:nvSpPr>
          <p:cNvPr id="2" name="Rettangolo 1"/>
          <p:cNvSpPr/>
          <p:nvPr/>
        </p:nvSpPr>
        <p:spPr>
          <a:xfrm>
            <a:off x="5715008" y="1500174"/>
            <a:ext cx="3428992" cy="3785652"/>
          </a:xfrm>
          <a:prstGeom prst="rect">
            <a:avLst/>
          </a:prstGeom>
        </p:spPr>
        <p:txBody>
          <a:bodyPr wrap="square">
            <a:spAutoFit/>
          </a:bodyPr>
          <a:lstStyle/>
          <a:p>
            <a:r>
              <a:rPr lang="it-IT" sz="4000" dirty="0" smtClean="0">
                <a:solidFill>
                  <a:srgbClr val="000000"/>
                </a:solidFill>
                <a:latin typeface="Calibri" pitchFamily="34" charset="0"/>
                <a:cs typeface="Times New Roman" pitchFamily="18" charset="0"/>
              </a:rPr>
              <a:t>Gesù dunque, affaticato per il viaggio, sedeva presso il pozzo. Era circa mezzogiorno. </a:t>
            </a:r>
            <a:endParaRPr lang="it-IT" dirty="0"/>
          </a:p>
        </p:txBody>
      </p:sp>
    </p:spTree>
  </p:cSld>
  <p:clrMapOvr>
    <a:masterClrMapping/>
  </p:clrMapOvr>
  <p:transition spd="med">
    <p:dissolv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l="19531" r="33594"/>
          <a:stretch>
            <a:fillRect/>
          </a:stretch>
        </p:blipFill>
        <p:spPr bwMode="auto">
          <a:xfrm>
            <a:off x="4572000" y="57127"/>
            <a:ext cx="4286280" cy="6800873"/>
          </a:xfrm>
          <a:prstGeom prst="rect">
            <a:avLst/>
          </a:prstGeom>
          <a:noFill/>
          <a:ln w="9525">
            <a:noFill/>
            <a:miter lim="800000"/>
            <a:headEnd/>
            <a:tailEnd/>
          </a:ln>
        </p:spPr>
      </p:pic>
      <p:sp>
        <p:nvSpPr>
          <p:cNvPr id="3" name="Rettangolo 2"/>
          <p:cNvSpPr/>
          <p:nvPr/>
        </p:nvSpPr>
        <p:spPr>
          <a:xfrm>
            <a:off x="214282" y="1214422"/>
            <a:ext cx="3857620" cy="2554545"/>
          </a:xfrm>
          <a:prstGeom prst="rect">
            <a:avLst/>
          </a:prstGeom>
        </p:spPr>
        <p:txBody>
          <a:bodyPr wrap="square">
            <a:spAutoFit/>
          </a:bodyPr>
          <a:lstStyle/>
          <a:p>
            <a:r>
              <a:rPr lang="it-IT" sz="4000" dirty="0" smtClean="0">
                <a:solidFill>
                  <a:srgbClr val="000000"/>
                </a:solidFill>
                <a:latin typeface="Calibri" pitchFamily="34" charset="0"/>
                <a:cs typeface="Times New Roman" pitchFamily="18" charset="0"/>
              </a:rPr>
              <a:t>Giunge una donna samaritana ad attingere acqua.</a:t>
            </a:r>
            <a:endParaRPr lang="it-IT" dirty="0"/>
          </a:p>
        </p:txBody>
      </p:sp>
    </p:spTree>
  </p:cSld>
  <p:clrMapOvr>
    <a:masterClrMapping/>
  </p:clrMapOvr>
  <p:transition spd="med">
    <p:dissolv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a:stretch>
            <a:fillRect/>
          </a:stretch>
        </p:blipFill>
        <p:spPr bwMode="auto">
          <a:xfrm>
            <a:off x="0" y="-22"/>
            <a:ext cx="9144000" cy="6858022"/>
          </a:xfrm>
          <a:prstGeom prst="rect">
            <a:avLst/>
          </a:prstGeom>
          <a:noFill/>
          <a:ln w="9525">
            <a:noFill/>
            <a:miter lim="800000"/>
            <a:headEnd/>
            <a:tailEnd/>
          </a:ln>
        </p:spPr>
      </p:pic>
      <p:sp>
        <p:nvSpPr>
          <p:cNvPr id="3" name="Rettangolo 2"/>
          <p:cNvSpPr/>
          <p:nvPr/>
        </p:nvSpPr>
        <p:spPr>
          <a:xfrm>
            <a:off x="3000364" y="0"/>
            <a:ext cx="5857884" cy="2554545"/>
          </a:xfrm>
          <a:prstGeom prst="rect">
            <a:avLst/>
          </a:prstGeom>
        </p:spPr>
        <p:txBody>
          <a:bodyPr wrap="square">
            <a:spAutoFit/>
          </a:bodyPr>
          <a:lstStyle/>
          <a:p>
            <a:r>
              <a:rPr lang="it-IT" sz="4000" b="1" dirty="0" smtClean="0">
                <a:solidFill>
                  <a:srgbClr val="FF0000"/>
                </a:solidFill>
                <a:effectLst>
                  <a:outerShdw blurRad="38100" dist="38100" dir="2700000" algn="tl">
                    <a:srgbClr val="000000">
                      <a:alpha val="43137"/>
                    </a:srgbClr>
                  </a:outerShdw>
                </a:effectLst>
                <a:latin typeface="Calibri" pitchFamily="34" charset="0"/>
                <a:cs typeface="Times New Roman" pitchFamily="18" charset="0"/>
              </a:rPr>
              <a:t>Le dice Gesù: «Dammi da bere». I suoi discepoli erano andati in città a fare provvista di cibi. </a:t>
            </a:r>
            <a:endParaRPr lang="it-IT" b="1" dirty="0">
              <a:solidFill>
                <a:srgbClr val="FF0000"/>
              </a:solidFill>
              <a:effectLst>
                <a:outerShdw blurRad="38100" dist="38100" dir="2700000" algn="tl">
                  <a:srgbClr val="000000">
                    <a:alpha val="43137"/>
                  </a:srgbClr>
                </a:outerShdw>
              </a:effectLst>
            </a:endParaRPr>
          </a:p>
        </p:txBody>
      </p:sp>
    </p:spTree>
  </p:cSld>
  <p:clrMapOvr>
    <a:masterClrMapping/>
  </p:clrMapOvr>
  <p:transition spd="med">
    <p:dissolv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print"/>
          <a:srcRect/>
          <a:stretch>
            <a:fillRect/>
          </a:stretch>
        </p:blipFill>
        <p:spPr bwMode="auto">
          <a:xfrm>
            <a:off x="0" y="-1"/>
            <a:ext cx="9144001" cy="6858023"/>
          </a:xfrm>
          <a:prstGeom prst="rect">
            <a:avLst/>
          </a:prstGeom>
          <a:noFill/>
          <a:ln w="9525">
            <a:noFill/>
            <a:miter lim="800000"/>
            <a:headEnd/>
            <a:tailEnd/>
          </a:ln>
        </p:spPr>
      </p:pic>
      <p:sp>
        <p:nvSpPr>
          <p:cNvPr id="41986" name="Rettangolo 1"/>
          <p:cNvSpPr>
            <a:spLocks noChangeArrowheads="1"/>
          </p:cNvSpPr>
          <p:nvPr/>
        </p:nvSpPr>
        <p:spPr bwMode="auto">
          <a:xfrm>
            <a:off x="428625" y="0"/>
            <a:ext cx="8358188" cy="3170099"/>
          </a:xfrm>
          <a:prstGeom prst="rect">
            <a:avLst/>
          </a:prstGeom>
          <a:noFill/>
          <a:ln w="9525">
            <a:noFill/>
            <a:miter lim="800000"/>
            <a:headEnd/>
            <a:tailEnd/>
          </a:ln>
        </p:spPr>
        <p:txBody>
          <a:bodyPr>
            <a:spAutoFit/>
          </a:bodyPr>
          <a:lstStyle/>
          <a:p>
            <a:pPr eaLnBrk="0" hangingPunct="0"/>
            <a:r>
              <a:rPr lang="it-IT" sz="4000" b="1" dirty="0" smtClean="0">
                <a:solidFill>
                  <a:srgbClr val="FF0000"/>
                </a:solidFill>
                <a:effectLst>
                  <a:outerShdw blurRad="38100" dist="38100" dir="2700000" algn="tl">
                    <a:srgbClr val="000000">
                      <a:alpha val="43137"/>
                    </a:srgbClr>
                  </a:outerShdw>
                </a:effectLst>
                <a:latin typeface="Calibri" pitchFamily="34" charset="0"/>
                <a:cs typeface="Times New Roman" pitchFamily="18" charset="0"/>
              </a:rPr>
              <a:t>Allora </a:t>
            </a:r>
            <a:r>
              <a:rPr lang="it-IT" sz="4000" b="1" dirty="0">
                <a:solidFill>
                  <a:srgbClr val="FF0000"/>
                </a:solidFill>
                <a:effectLst>
                  <a:outerShdw blurRad="38100" dist="38100" dir="2700000" algn="tl">
                    <a:srgbClr val="000000">
                      <a:alpha val="43137"/>
                    </a:srgbClr>
                  </a:outerShdw>
                </a:effectLst>
                <a:latin typeface="Calibri" pitchFamily="34" charset="0"/>
                <a:cs typeface="Times New Roman" pitchFamily="18" charset="0"/>
              </a:rPr>
              <a:t>la donna samaritana gli dice: «Come mai tu, che sei giudeo, chiedi da bere a me, che sono una donna samaritana?». I Giudei infatti non hanno rapporti con i Samaritani.</a:t>
            </a:r>
          </a:p>
        </p:txBody>
      </p:sp>
    </p:spTree>
  </p:cSld>
  <p:clrMapOvr>
    <a:masterClrMapping/>
  </p:clrMapOvr>
  <p:transition spd="med">
    <p:dissolv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p:cNvPicPr>
            <a:picLocks noChangeAspect="1" noChangeArrowheads="1"/>
          </p:cNvPicPr>
          <p:nvPr/>
        </p:nvPicPr>
        <p:blipFill>
          <a:blip r:embed="rId2" cstate="print"/>
          <a:srcRect/>
          <a:stretch>
            <a:fillRect/>
          </a:stretch>
        </p:blipFill>
        <p:spPr bwMode="auto">
          <a:xfrm>
            <a:off x="0" y="-22"/>
            <a:ext cx="9144000" cy="6858022"/>
          </a:xfrm>
          <a:prstGeom prst="rect">
            <a:avLst/>
          </a:prstGeom>
          <a:noFill/>
          <a:ln w="9525">
            <a:noFill/>
            <a:miter lim="800000"/>
            <a:headEnd/>
            <a:tailEnd/>
          </a:ln>
        </p:spPr>
      </p:pic>
      <p:sp>
        <p:nvSpPr>
          <p:cNvPr id="2" name="Rettangolo 1"/>
          <p:cNvSpPr/>
          <p:nvPr/>
        </p:nvSpPr>
        <p:spPr>
          <a:xfrm>
            <a:off x="928662" y="2459504"/>
            <a:ext cx="5929338" cy="4401205"/>
          </a:xfrm>
          <a:prstGeom prst="rect">
            <a:avLst/>
          </a:prstGeom>
        </p:spPr>
        <p:txBody>
          <a:bodyPr wrap="square">
            <a:spAutoFit/>
          </a:bodyPr>
          <a:lstStyle/>
          <a:p>
            <a:r>
              <a:rPr lang="it-IT" sz="4000" b="1" dirty="0" smtClean="0">
                <a:solidFill>
                  <a:srgbClr val="FF0000"/>
                </a:solidFill>
                <a:effectLst>
                  <a:outerShdw blurRad="38100" dist="38100" dir="2700000" algn="tl">
                    <a:srgbClr val="000000">
                      <a:alpha val="43137"/>
                    </a:srgbClr>
                  </a:outerShdw>
                </a:effectLst>
                <a:latin typeface="Calibri" pitchFamily="34" charset="0"/>
                <a:cs typeface="Times New Roman" pitchFamily="18" charset="0"/>
              </a:rPr>
              <a:t>Gesù le risponde: «Se tu conoscessi il dono di Dio e chi è colui che ti dice: “Dammi da bere!”, tu avresti chiesto a lui ed egli ti avrebbe dato acqua viva». </a:t>
            </a:r>
            <a:endParaRPr lang="it-IT" b="1" dirty="0">
              <a:solidFill>
                <a:srgbClr val="FF0000"/>
              </a:solidFill>
              <a:effectLst>
                <a:outerShdw blurRad="38100" dist="38100" dir="2700000" algn="tl">
                  <a:srgbClr val="000000">
                    <a:alpha val="43137"/>
                  </a:srgbClr>
                </a:outerShdw>
              </a:effectLst>
            </a:endParaRPr>
          </a:p>
        </p:txBody>
      </p:sp>
    </p:spTree>
  </p:cSld>
  <p:clrMapOvr>
    <a:masterClrMapping/>
  </p:clrMapOvr>
  <p:transition spd="med">
    <p:dissolv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1" y="0"/>
            <a:ext cx="9144001" cy="6858000"/>
          </a:xfrm>
          <a:prstGeom prst="rect">
            <a:avLst/>
          </a:prstGeom>
          <a:noFill/>
          <a:ln w="9525">
            <a:noFill/>
            <a:miter lim="800000"/>
            <a:headEnd/>
            <a:tailEnd/>
          </a:ln>
        </p:spPr>
      </p:pic>
      <p:sp>
        <p:nvSpPr>
          <p:cNvPr id="43010" name="Rettangolo 1"/>
          <p:cNvSpPr>
            <a:spLocks noChangeArrowheads="1"/>
          </p:cNvSpPr>
          <p:nvPr/>
        </p:nvSpPr>
        <p:spPr bwMode="auto">
          <a:xfrm>
            <a:off x="285750" y="0"/>
            <a:ext cx="8358188" cy="4401205"/>
          </a:xfrm>
          <a:prstGeom prst="rect">
            <a:avLst/>
          </a:prstGeom>
          <a:noFill/>
          <a:ln w="9525">
            <a:noFill/>
            <a:miter lim="800000"/>
            <a:headEnd/>
            <a:tailEnd/>
          </a:ln>
        </p:spPr>
        <p:txBody>
          <a:bodyPr>
            <a:spAutoFit/>
          </a:bodyPr>
          <a:lstStyle/>
          <a:p>
            <a:pPr eaLnBrk="0" hangingPunct="0"/>
            <a:r>
              <a:rPr lang="it-IT" sz="4000" b="1" dirty="0" smtClean="0">
                <a:solidFill>
                  <a:srgbClr val="FF0000"/>
                </a:solidFill>
                <a:effectLst>
                  <a:outerShdw blurRad="38100" dist="38100" dir="2700000" algn="tl">
                    <a:srgbClr val="000000">
                      <a:alpha val="43137"/>
                    </a:srgbClr>
                  </a:outerShdw>
                </a:effectLst>
                <a:latin typeface="Calibri" pitchFamily="34" charset="0"/>
                <a:cs typeface="Times New Roman" pitchFamily="18" charset="0"/>
              </a:rPr>
              <a:t>Gli </a:t>
            </a:r>
            <a:r>
              <a:rPr lang="it-IT" sz="4000" b="1" dirty="0">
                <a:solidFill>
                  <a:srgbClr val="FF0000"/>
                </a:solidFill>
                <a:effectLst>
                  <a:outerShdw blurRad="38100" dist="38100" dir="2700000" algn="tl">
                    <a:srgbClr val="000000">
                      <a:alpha val="43137"/>
                    </a:srgbClr>
                  </a:outerShdw>
                </a:effectLst>
                <a:latin typeface="Calibri" pitchFamily="34" charset="0"/>
                <a:cs typeface="Times New Roman" pitchFamily="18" charset="0"/>
              </a:rPr>
              <a:t>dice la donna «Signore, non hai un secchio e il pozzo è profondo; da dove prendi dunque quest’acqua viva? Sei tu forse più grande del nostro padre Giacobbe, che ci diede il pozzo e ne bevve lui con i suoi figli e il suo bestiame?». </a:t>
            </a:r>
            <a:endParaRPr lang="it-IT" sz="4000" b="1" dirty="0">
              <a:solidFill>
                <a:srgbClr val="FF0000"/>
              </a:solidFill>
              <a:effectLst>
                <a:outerShdw blurRad="38100" dist="38100" dir="2700000" algn="tl">
                  <a:srgbClr val="000000">
                    <a:alpha val="43137"/>
                  </a:srgbClr>
                </a:outerShdw>
              </a:effectLst>
              <a:latin typeface="Calibri" pitchFamily="34" charset="0"/>
            </a:endParaRPr>
          </a:p>
        </p:txBody>
      </p:sp>
    </p:spTree>
  </p:cSld>
  <p:clrMapOvr>
    <a:masterClrMapping/>
  </p:clrMapOvr>
  <p:transition spd="med">
    <p:dissolv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print"/>
          <a:srcRect/>
          <a:stretch>
            <a:fillRect/>
          </a:stretch>
        </p:blipFill>
        <p:spPr bwMode="auto">
          <a:xfrm>
            <a:off x="0" y="-1"/>
            <a:ext cx="9144000" cy="6915173"/>
          </a:xfrm>
          <a:prstGeom prst="rect">
            <a:avLst/>
          </a:prstGeom>
          <a:noFill/>
          <a:ln w="9525">
            <a:noFill/>
            <a:miter lim="800000"/>
            <a:headEnd/>
            <a:tailEnd/>
          </a:ln>
        </p:spPr>
      </p:pic>
      <p:sp>
        <p:nvSpPr>
          <p:cNvPr id="2" name="Rettangolo 1"/>
          <p:cNvSpPr/>
          <p:nvPr/>
        </p:nvSpPr>
        <p:spPr>
          <a:xfrm>
            <a:off x="357158" y="2644170"/>
            <a:ext cx="8358246" cy="2554545"/>
          </a:xfrm>
          <a:prstGeom prst="rect">
            <a:avLst/>
          </a:prstGeom>
        </p:spPr>
        <p:txBody>
          <a:bodyPr wrap="square">
            <a:spAutoFit/>
          </a:bodyPr>
          <a:lstStyle/>
          <a:p>
            <a:r>
              <a:rPr lang="it-IT" sz="4000" b="1" dirty="0" smtClean="0">
                <a:solidFill>
                  <a:schemeClr val="accent1">
                    <a:lumMod val="75000"/>
                  </a:schemeClr>
                </a:solidFill>
                <a:effectLst>
                  <a:outerShdw blurRad="38100" dist="38100" dir="2700000" algn="tl">
                    <a:srgbClr val="000000">
                      <a:alpha val="43137"/>
                    </a:srgbClr>
                  </a:outerShdw>
                </a:effectLst>
                <a:latin typeface="Calibri" pitchFamily="34" charset="0"/>
                <a:cs typeface="Times New Roman" pitchFamily="18" charset="0"/>
              </a:rPr>
              <a:t>Gesù le risponde: «Chiunque beve di quest’acqua avrà di nuovo sete; ma chi berrà dell’acqua che io gli darò, non avrà più sete in eterno. </a:t>
            </a:r>
            <a:endParaRPr lang="it-IT" b="1" dirty="0">
              <a:solidFill>
                <a:schemeClr val="accent1">
                  <a:lumMod val="75000"/>
                </a:schemeClr>
              </a:solidFill>
              <a:effectLst>
                <a:outerShdw blurRad="38100" dist="38100" dir="2700000" algn="tl">
                  <a:srgbClr val="000000">
                    <a:alpha val="43137"/>
                  </a:srgbClr>
                </a:outerShdw>
              </a:effectLst>
            </a:endParaRPr>
          </a:p>
        </p:txBody>
      </p:sp>
    </p:spTree>
  </p:cSld>
  <p:clrMapOvr>
    <a:masterClrMapping/>
  </p:clrMapOvr>
  <p:transition spd="med">
    <p:dissolv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email">
            <a:lum bright="-6000"/>
            <a:extLst>
              <a:ext uri="{28A0092B-C50C-407E-A947-70E740481C1C}">
                <a14:useLocalDpi xmlns:a14="http://schemas.microsoft.com/office/drawing/2010/main" xmlns="" val="0"/>
              </a:ext>
            </a:extLst>
          </a:blip>
          <a:srcRect/>
          <a:stretch>
            <a:fillRect/>
          </a:stretch>
        </p:blipFill>
        <p:spPr bwMode="auto">
          <a:xfrm>
            <a:off x="2067" y="1"/>
            <a:ext cx="9178445" cy="6886520"/>
          </a:xfrm>
          <a:prstGeom prst="rect">
            <a:avLst/>
          </a:prstGeom>
          <a:noFill/>
          <a:ln w="9525">
            <a:noFill/>
            <a:miter lim="800000"/>
            <a:headEnd/>
            <a:tailEnd/>
          </a:ln>
        </p:spPr>
      </p:pic>
      <p:sp>
        <p:nvSpPr>
          <p:cNvPr id="2" name="CasellaDiTesto 1"/>
          <p:cNvSpPr txBox="1"/>
          <p:nvPr/>
        </p:nvSpPr>
        <p:spPr>
          <a:xfrm>
            <a:off x="215516" y="612845"/>
            <a:ext cx="8712968" cy="5632311"/>
          </a:xfrm>
          <a:prstGeom prst="rect">
            <a:avLst/>
          </a:prstGeom>
          <a:solidFill>
            <a:srgbClr val="FFFFFF">
              <a:alpha val="69804"/>
            </a:srgbClr>
          </a:solidFill>
        </p:spPr>
        <p:txBody>
          <a:bodyPr wrap="square">
            <a:spAutoFit/>
          </a:bodyPr>
          <a:lstStyle/>
          <a:p>
            <a:pPr algn="ctr" eaLnBrk="0" hangingPunct="0">
              <a:defRPr/>
            </a:pPr>
            <a:r>
              <a:rPr lang="it-IT" sz="4000" dirty="0">
                <a:effectLst>
                  <a:outerShdw blurRad="38100" dist="38100" dir="2700000" algn="tl">
                    <a:srgbClr val="000000">
                      <a:alpha val="43137"/>
                    </a:srgbClr>
                  </a:outerShdw>
                </a:effectLst>
                <a:latin typeface="Arial Rounded MT Bold" pitchFamily="34" charset="0"/>
                <a:cs typeface="+mn-cs"/>
              </a:rPr>
              <a:t>Fratelli e sorelle, preghiamo umilmente il Signore Dio nostro, perché benedica </a:t>
            </a:r>
            <a:r>
              <a:rPr lang="it-IT" sz="4000" dirty="0" smtClean="0">
                <a:effectLst>
                  <a:outerShdw blurRad="38100" dist="38100" dir="2700000" algn="tl">
                    <a:srgbClr val="000000">
                      <a:alpha val="43137"/>
                    </a:srgbClr>
                  </a:outerShdw>
                </a:effectLst>
                <a:latin typeface="Arial Rounded MT Bold" pitchFamily="34" charset="0"/>
                <a:cs typeface="+mn-cs"/>
              </a:rPr>
              <a:t>quest'acqua </a:t>
            </a:r>
            <a:r>
              <a:rPr lang="it-IT" sz="4000" dirty="0">
                <a:effectLst>
                  <a:outerShdw blurRad="38100" dist="38100" dir="2700000" algn="tl">
                    <a:srgbClr val="000000">
                      <a:alpha val="43137"/>
                    </a:srgbClr>
                  </a:outerShdw>
                </a:effectLst>
                <a:latin typeface="Arial Rounded MT Bold" pitchFamily="34" charset="0"/>
                <a:cs typeface="+mn-cs"/>
              </a:rPr>
              <a:t>con la quale saremo aspersi noi e le nostre famiglie in ricordo del nostro Battesimo. Il Signore ci rinnovi </a:t>
            </a:r>
            <a:r>
              <a:rPr lang="it-IT" sz="4000" dirty="0" smtClean="0">
                <a:effectLst>
                  <a:outerShdw blurRad="38100" dist="38100" dir="2700000" algn="tl">
                    <a:srgbClr val="000000">
                      <a:alpha val="43137"/>
                    </a:srgbClr>
                  </a:outerShdw>
                </a:effectLst>
                <a:latin typeface="Arial Rounded MT Bold" pitchFamily="34" charset="0"/>
                <a:cs typeface="+mn-cs"/>
              </a:rPr>
              <a:t>interiormente</a:t>
            </a:r>
            <a:r>
              <a:rPr lang="it-IT" sz="4000" dirty="0">
                <a:effectLst>
                  <a:outerShdw blurRad="38100" dist="38100" dir="2700000" algn="tl">
                    <a:srgbClr val="000000">
                      <a:alpha val="43137"/>
                    </a:srgbClr>
                  </a:outerShdw>
                </a:effectLst>
                <a:latin typeface="Arial Rounded MT Bold" pitchFamily="34" charset="0"/>
                <a:cs typeface="+mn-cs"/>
              </a:rPr>
              <a:t>, perché siamo sempre fedeli allo Spirito che ci è stato dato in dono.</a:t>
            </a: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cstate="print"/>
          <a:srcRect/>
          <a:stretch>
            <a:fillRect/>
          </a:stretch>
        </p:blipFill>
        <p:spPr bwMode="auto">
          <a:xfrm>
            <a:off x="0" y="0"/>
            <a:ext cx="9215470" cy="6858000"/>
          </a:xfrm>
          <a:prstGeom prst="rect">
            <a:avLst/>
          </a:prstGeom>
          <a:noFill/>
          <a:ln w="9525">
            <a:noFill/>
            <a:miter lim="800000"/>
            <a:headEnd/>
            <a:tailEnd/>
          </a:ln>
        </p:spPr>
      </p:pic>
      <p:sp>
        <p:nvSpPr>
          <p:cNvPr id="44034" name="Rettangolo 1"/>
          <p:cNvSpPr>
            <a:spLocks noChangeArrowheads="1"/>
          </p:cNvSpPr>
          <p:nvPr/>
        </p:nvSpPr>
        <p:spPr bwMode="auto">
          <a:xfrm>
            <a:off x="357188" y="0"/>
            <a:ext cx="8429625" cy="1938992"/>
          </a:xfrm>
          <a:prstGeom prst="rect">
            <a:avLst/>
          </a:prstGeom>
          <a:noFill/>
          <a:ln w="9525">
            <a:noFill/>
            <a:miter lim="800000"/>
            <a:headEnd/>
            <a:tailEnd/>
          </a:ln>
        </p:spPr>
        <p:txBody>
          <a:bodyPr>
            <a:spAutoFit/>
          </a:bodyPr>
          <a:lstStyle/>
          <a:p>
            <a:pPr eaLnBrk="0" hangingPunct="0"/>
            <a:r>
              <a:rPr lang="it-IT" sz="4000" b="1" dirty="0" smtClean="0">
                <a:solidFill>
                  <a:srgbClr val="FF0000"/>
                </a:solidFill>
                <a:effectLst>
                  <a:outerShdw blurRad="38100" dist="38100" dir="2700000" algn="tl">
                    <a:srgbClr val="000000">
                      <a:alpha val="43137"/>
                    </a:srgbClr>
                  </a:outerShdw>
                </a:effectLst>
                <a:latin typeface="Calibri" pitchFamily="34" charset="0"/>
                <a:cs typeface="Times New Roman" pitchFamily="18" charset="0"/>
              </a:rPr>
              <a:t>Anzi</a:t>
            </a:r>
            <a:r>
              <a:rPr lang="it-IT" sz="4000" b="1" dirty="0">
                <a:solidFill>
                  <a:srgbClr val="FF0000"/>
                </a:solidFill>
                <a:effectLst>
                  <a:outerShdw blurRad="38100" dist="38100" dir="2700000" algn="tl">
                    <a:srgbClr val="000000">
                      <a:alpha val="43137"/>
                    </a:srgbClr>
                  </a:outerShdw>
                </a:effectLst>
                <a:latin typeface="Calibri" pitchFamily="34" charset="0"/>
                <a:cs typeface="Times New Roman" pitchFamily="18" charset="0"/>
              </a:rPr>
              <a:t>, l’acqua che io gli darò diventerà in lui una sorgente d’acqua che zampilla per la vita eterna». </a:t>
            </a:r>
            <a:endParaRPr lang="it-IT" sz="4000" b="1" dirty="0">
              <a:solidFill>
                <a:srgbClr val="FF0000"/>
              </a:solidFill>
              <a:effectLst>
                <a:outerShdw blurRad="38100" dist="38100" dir="2700000" algn="tl">
                  <a:srgbClr val="000000">
                    <a:alpha val="43137"/>
                  </a:srgbClr>
                </a:outerShdw>
              </a:effectLst>
              <a:latin typeface="Calibri" pitchFamily="34" charset="0"/>
            </a:endParaRPr>
          </a:p>
        </p:txBody>
      </p:sp>
    </p:spTree>
  </p:cSld>
  <p:clrMapOvr>
    <a:masterClrMapping/>
  </p:clrMapOvr>
  <p:transition spd="med">
    <p:dissolv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p:cNvPicPr>
            <a:picLocks noChangeAspect="1" noChangeArrowheads="1"/>
          </p:cNvPicPr>
          <p:nvPr/>
        </p:nvPicPr>
        <p:blipFill>
          <a:blip r:embed="rId2" cstate="print"/>
          <a:srcRect/>
          <a:stretch>
            <a:fillRect/>
          </a:stretch>
        </p:blipFill>
        <p:spPr bwMode="auto">
          <a:xfrm>
            <a:off x="0" y="-23"/>
            <a:ext cx="9144001" cy="6858023"/>
          </a:xfrm>
          <a:prstGeom prst="rect">
            <a:avLst/>
          </a:prstGeom>
          <a:noFill/>
          <a:ln w="9525">
            <a:noFill/>
            <a:miter lim="800000"/>
            <a:headEnd/>
            <a:tailEnd/>
          </a:ln>
        </p:spPr>
      </p:pic>
      <p:sp>
        <p:nvSpPr>
          <p:cNvPr id="2" name="Rettangolo 1"/>
          <p:cNvSpPr/>
          <p:nvPr/>
        </p:nvSpPr>
        <p:spPr>
          <a:xfrm>
            <a:off x="285720" y="2644170"/>
            <a:ext cx="8643998" cy="2554545"/>
          </a:xfrm>
          <a:prstGeom prst="rect">
            <a:avLst/>
          </a:prstGeom>
        </p:spPr>
        <p:txBody>
          <a:bodyPr wrap="square">
            <a:spAutoFit/>
          </a:bodyPr>
          <a:lstStyle/>
          <a:p>
            <a:r>
              <a:rPr lang="it-IT" sz="4000" b="1" dirty="0" smtClean="0">
                <a:solidFill>
                  <a:srgbClr val="FF0000"/>
                </a:solidFill>
                <a:effectLst>
                  <a:outerShdw blurRad="38100" dist="38100" dir="2700000" algn="tl">
                    <a:srgbClr val="000000">
                      <a:alpha val="43137"/>
                    </a:srgbClr>
                  </a:outerShdw>
                </a:effectLst>
                <a:latin typeface="Calibri" pitchFamily="34" charset="0"/>
                <a:cs typeface="Times New Roman" pitchFamily="18" charset="0"/>
              </a:rPr>
              <a:t>«Signore - gli dice la donna -, dammi quest’acqua, perché io non abbia più sete e non continui a venire qui ad attingere acqua». </a:t>
            </a:r>
            <a:endParaRPr lang="it-IT" b="1" dirty="0">
              <a:solidFill>
                <a:srgbClr val="FF0000"/>
              </a:solidFill>
              <a:effectLst>
                <a:outerShdw blurRad="38100" dist="38100" dir="2700000" algn="tl">
                  <a:srgbClr val="000000">
                    <a:alpha val="43137"/>
                  </a:srgbClr>
                </a:outerShdw>
              </a:effectLst>
            </a:endParaRPr>
          </a:p>
        </p:txBody>
      </p:sp>
    </p:spTree>
  </p:cSld>
  <p:clrMapOvr>
    <a:masterClrMapping/>
  </p:clrMapOvr>
  <p:transition spd="med">
    <p:dissolv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0" y="-1"/>
            <a:ext cx="9144000" cy="6858645"/>
          </a:xfrm>
          <a:prstGeom prst="rect">
            <a:avLst/>
          </a:prstGeom>
          <a:noFill/>
          <a:ln w="9525">
            <a:noFill/>
            <a:miter lim="800000"/>
            <a:headEnd/>
            <a:tailEnd/>
          </a:ln>
        </p:spPr>
      </p:pic>
      <p:sp>
        <p:nvSpPr>
          <p:cNvPr id="3" name="Rettangolo 2"/>
          <p:cNvSpPr/>
          <p:nvPr/>
        </p:nvSpPr>
        <p:spPr>
          <a:xfrm>
            <a:off x="285720" y="3013502"/>
            <a:ext cx="8643998" cy="1323439"/>
          </a:xfrm>
          <a:prstGeom prst="rect">
            <a:avLst/>
          </a:prstGeom>
        </p:spPr>
        <p:txBody>
          <a:bodyPr wrap="square">
            <a:spAutoFit/>
          </a:bodyPr>
          <a:lstStyle/>
          <a:p>
            <a:r>
              <a:rPr lang="it-IT" sz="4000" b="1" dirty="0" smtClean="0">
                <a:solidFill>
                  <a:srgbClr val="FF0000"/>
                </a:solidFill>
                <a:effectLst>
                  <a:outerShdw blurRad="38100" dist="38100" dir="2700000" algn="tl">
                    <a:srgbClr val="000000">
                      <a:alpha val="43137"/>
                    </a:srgbClr>
                  </a:outerShdw>
                </a:effectLst>
                <a:latin typeface="Calibri" pitchFamily="34" charset="0"/>
                <a:cs typeface="Times New Roman" pitchFamily="18" charset="0"/>
              </a:rPr>
              <a:t>Le dice: «Va’ a chiamare tuo marito e ritorna qui». </a:t>
            </a:r>
            <a:endParaRPr lang="it-IT" b="1" dirty="0">
              <a:solidFill>
                <a:srgbClr val="FF0000"/>
              </a:solidFill>
              <a:effectLst>
                <a:outerShdw blurRad="38100" dist="38100" dir="2700000" algn="tl">
                  <a:srgbClr val="000000">
                    <a:alpha val="43137"/>
                  </a:srgbClr>
                </a:outerShdw>
              </a:effectLst>
            </a:endParaRPr>
          </a:p>
        </p:txBody>
      </p:sp>
    </p:spTree>
  </p:cSld>
  <p:clrMapOvr>
    <a:masterClrMapping/>
  </p:clrMapOvr>
  <p:transition spd="med">
    <p:dissolv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1" y="0"/>
            <a:ext cx="9144000" cy="6858000"/>
          </a:xfrm>
          <a:prstGeom prst="rect">
            <a:avLst/>
          </a:prstGeom>
          <a:noFill/>
          <a:ln w="9525">
            <a:noFill/>
            <a:miter lim="800000"/>
            <a:headEnd/>
            <a:tailEnd/>
          </a:ln>
        </p:spPr>
      </p:pic>
      <p:sp>
        <p:nvSpPr>
          <p:cNvPr id="3" name="Rettangolo 2"/>
          <p:cNvSpPr/>
          <p:nvPr/>
        </p:nvSpPr>
        <p:spPr>
          <a:xfrm>
            <a:off x="2714612" y="142852"/>
            <a:ext cx="5929338" cy="1323439"/>
          </a:xfrm>
          <a:prstGeom prst="rect">
            <a:avLst/>
          </a:prstGeom>
        </p:spPr>
        <p:txBody>
          <a:bodyPr wrap="square">
            <a:spAutoFit/>
          </a:bodyPr>
          <a:lstStyle/>
          <a:p>
            <a:r>
              <a:rPr lang="it-IT" sz="4000" b="1" dirty="0" smtClean="0">
                <a:solidFill>
                  <a:srgbClr val="FF0000"/>
                </a:solidFill>
                <a:effectLst>
                  <a:outerShdw blurRad="38100" dist="38100" dir="2700000" algn="tl">
                    <a:srgbClr val="000000">
                      <a:alpha val="43137"/>
                    </a:srgbClr>
                  </a:outerShdw>
                </a:effectLst>
                <a:latin typeface="Calibri" pitchFamily="34" charset="0"/>
                <a:cs typeface="Times New Roman" pitchFamily="18" charset="0"/>
              </a:rPr>
              <a:t>Gli risponde la donna:</a:t>
            </a:r>
          </a:p>
          <a:p>
            <a:r>
              <a:rPr lang="it-IT" sz="4000" b="1" dirty="0" smtClean="0">
                <a:solidFill>
                  <a:srgbClr val="FF0000"/>
                </a:solidFill>
                <a:effectLst>
                  <a:outerShdw blurRad="38100" dist="38100" dir="2700000" algn="tl">
                    <a:srgbClr val="000000">
                      <a:alpha val="43137"/>
                    </a:srgbClr>
                  </a:outerShdw>
                </a:effectLst>
                <a:latin typeface="Calibri" pitchFamily="34" charset="0"/>
                <a:cs typeface="Times New Roman" pitchFamily="18" charset="0"/>
              </a:rPr>
              <a:t> «Io non ho marito». </a:t>
            </a:r>
            <a:endParaRPr lang="it-IT" sz="4000" b="1" dirty="0">
              <a:solidFill>
                <a:srgbClr val="FF0000"/>
              </a:solidFill>
              <a:effectLst>
                <a:outerShdw blurRad="38100" dist="38100" dir="2700000" algn="tl">
                  <a:srgbClr val="000000">
                    <a:alpha val="43137"/>
                  </a:srgbClr>
                </a:outerShdw>
              </a:effectLst>
            </a:endParaRPr>
          </a:p>
        </p:txBody>
      </p:sp>
    </p:spTree>
  </p:cSld>
  <p:clrMapOvr>
    <a:masterClrMapping/>
  </p:clrMapOvr>
  <p:transition spd="med">
    <p:dissolv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0" y="-1"/>
            <a:ext cx="9144000" cy="6858645"/>
          </a:xfrm>
          <a:prstGeom prst="rect">
            <a:avLst/>
          </a:prstGeom>
          <a:noFill/>
          <a:ln w="9525">
            <a:noFill/>
            <a:miter lim="800000"/>
            <a:headEnd/>
            <a:tailEnd/>
          </a:ln>
        </p:spPr>
      </p:pic>
      <p:sp>
        <p:nvSpPr>
          <p:cNvPr id="3" name="Rettangolo 2"/>
          <p:cNvSpPr/>
          <p:nvPr/>
        </p:nvSpPr>
        <p:spPr>
          <a:xfrm>
            <a:off x="214282" y="214290"/>
            <a:ext cx="8643998" cy="2554545"/>
          </a:xfrm>
          <a:prstGeom prst="rect">
            <a:avLst/>
          </a:prstGeom>
        </p:spPr>
        <p:txBody>
          <a:bodyPr wrap="square">
            <a:spAutoFit/>
          </a:bodyPr>
          <a:lstStyle/>
          <a:p>
            <a:r>
              <a:rPr lang="it-IT" sz="4000" b="1" dirty="0" smtClean="0">
                <a:solidFill>
                  <a:srgbClr val="FF0000"/>
                </a:solidFill>
                <a:effectLst>
                  <a:outerShdw blurRad="38100" dist="38100" dir="2700000" algn="tl">
                    <a:srgbClr val="000000">
                      <a:alpha val="43137"/>
                    </a:srgbClr>
                  </a:outerShdw>
                </a:effectLst>
                <a:latin typeface="Calibri" pitchFamily="34" charset="0"/>
                <a:cs typeface="Times New Roman" pitchFamily="18" charset="0"/>
              </a:rPr>
              <a:t>Le dice Gesù: «Hai detto bene: “lo non ho marito”. Infatti hai avuto cinque mariti e quello che hai ora non è tuo marito; in questo hai detto il vero». </a:t>
            </a:r>
            <a:endParaRPr lang="it-IT" b="1" dirty="0">
              <a:solidFill>
                <a:srgbClr val="FF0000"/>
              </a:solidFill>
              <a:effectLst>
                <a:outerShdw blurRad="38100" dist="38100" dir="2700000" algn="tl">
                  <a:srgbClr val="000000">
                    <a:alpha val="43137"/>
                  </a:srgbClr>
                </a:outerShdw>
              </a:effectLst>
            </a:endParaRPr>
          </a:p>
        </p:txBody>
      </p:sp>
    </p:spTree>
  </p:cSld>
  <p:clrMapOvr>
    <a:masterClrMapping/>
  </p:clrMapOvr>
  <p:transition spd="med">
    <p:dissolv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cstate="print"/>
          <a:srcRect/>
          <a:stretch>
            <a:fillRect/>
          </a:stretch>
        </p:blipFill>
        <p:spPr bwMode="auto">
          <a:xfrm>
            <a:off x="0" y="57129"/>
            <a:ext cx="9144000" cy="6800871"/>
          </a:xfrm>
          <a:prstGeom prst="rect">
            <a:avLst/>
          </a:prstGeom>
          <a:noFill/>
          <a:ln w="9525">
            <a:noFill/>
            <a:miter lim="800000"/>
            <a:headEnd/>
            <a:tailEnd/>
          </a:ln>
        </p:spPr>
      </p:pic>
      <p:sp>
        <p:nvSpPr>
          <p:cNvPr id="45058" name="Rettangolo 1"/>
          <p:cNvSpPr>
            <a:spLocks noChangeArrowheads="1"/>
          </p:cNvSpPr>
          <p:nvPr/>
        </p:nvSpPr>
        <p:spPr bwMode="auto">
          <a:xfrm>
            <a:off x="285750" y="0"/>
            <a:ext cx="8643938" cy="3170099"/>
          </a:xfrm>
          <a:prstGeom prst="rect">
            <a:avLst/>
          </a:prstGeom>
          <a:noFill/>
          <a:ln w="9525">
            <a:noFill/>
            <a:miter lim="800000"/>
            <a:headEnd/>
            <a:tailEnd/>
          </a:ln>
        </p:spPr>
        <p:txBody>
          <a:bodyPr>
            <a:spAutoFit/>
          </a:bodyPr>
          <a:lstStyle/>
          <a:p>
            <a:pPr eaLnBrk="0" hangingPunct="0"/>
            <a:r>
              <a:rPr lang="it-IT" sz="4000" b="1" dirty="0" smtClean="0">
                <a:solidFill>
                  <a:srgbClr val="FF0000"/>
                </a:solidFill>
                <a:effectLst>
                  <a:outerShdw blurRad="38100" dist="38100" dir="2700000" algn="tl">
                    <a:srgbClr val="000000">
                      <a:alpha val="43137"/>
                    </a:srgbClr>
                  </a:outerShdw>
                </a:effectLst>
                <a:latin typeface="Calibri" pitchFamily="34" charset="0"/>
                <a:cs typeface="Times New Roman" pitchFamily="18" charset="0"/>
              </a:rPr>
              <a:t>Gli </a:t>
            </a:r>
            <a:r>
              <a:rPr lang="it-IT" sz="4000" b="1" dirty="0">
                <a:solidFill>
                  <a:srgbClr val="FF0000"/>
                </a:solidFill>
                <a:effectLst>
                  <a:outerShdw blurRad="38100" dist="38100" dir="2700000" algn="tl">
                    <a:srgbClr val="000000">
                      <a:alpha val="43137"/>
                    </a:srgbClr>
                  </a:outerShdw>
                </a:effectLst>
                <a:latin typeface="Calibri" pitchFamily="34" charset="0"/>
                <a:cs typeface="Times New Roman" pitchFamily="18" charset="0"/>
              </a:rPr>
              <a:t>replica la donna: «Signore, vedo che tu sei un profeta! I nostri padri hanno adorato su questo monte; voi invece dite che è a Gerusalemme il luogo in cui bisogna adorare». </a:t>
            </a:r>
            <a:endParaRPr lang="it-IT" sz="4000" b="1" dirty="0">
              <a:solidFill>
                <a:srgbClr val="FF0000"/>
              </a:solidFill>
              <a:effectLst>
                <a:outerShdw blurRad="38100" dist="38100" dir="2700000" algn="tl">
                  <a:srgbClr val="000000">
                    <a:alpha val="43137"/>
                  </a:srgbClr>
                </a:outerShdw>
              </a:effectLst>
              <a:latin typeface="Calibri" pitchFamily="34" charset="0"/>
            </a:endParaRPr>
          </a:p>
        </p:txBody>
      </p:sp>
    </p:spTree>
  </p:cSld>
  <p:clrMapOvr>
    <a:masterClrMapping/>
  </p:clrMapOvr>
  <p:transition spd="med">
    <p:dissolv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0" y="-1"/>
            <a:ext cx="9144000" cy="6858645"/>
          </a:xfrm>
          <a:prstGeom prst="rect">
            <a:avLst/>
          </a:prstGeom>
          <a:noFill/>
          <a:ln w="9525">
            <a:noFill/>
            <a:miter lim="800000"/>
            <a:headEnd/>
            <a:tailEnd/>
          </a:ln>
        </p:spPr>
      </p:pic>
      <p:sp>
        <p:nvSpPr>
          <p:cNvPr id="3" name="Rettangolo 2"/>
          <p:cNvSpPr/>
          <p:nvPr/>
        </p:nvSpPr>
        <p:spPr>
          <a:xfrm>
            <a:off x="142844" y="3072348"/>
            <a:ext cx="8786874" cy="3785652"/>
          </a:xfrm>
          <a:prstGeom prst="rect">
            <a:avLst/>
          </a:prstGeom>
        </p:spPr>
        <p:txBody>
          <a:bodyPr wrap="square">
            <a:spAutoFit/>
          </a:bodyPr>
          <a:lstStyle/>
          <a:p>
            <a:r>
              <a:rPr lang="it-IT" sz="4000" b="1" dirty="0" smtClean="0">
                <a:solidFill>
                  <a:srgbClr val="FF0000"/>
                </a:solidFill>
                <a:effectLst>
                  <a:outerShdw blurRad="38100" dist="38100" dir="2700000" algn="tl">
                    <a:srgbClr val="000000">
                      <a:alpha val="43137"/>
                    </a:srgbClr>
                  </a:outerShdw>
                </a:effectLst>
                <a:latin typeface="Calibri" pitchFamily="34" charset="0"/>
                <a:cs typeface="Times New Roman" pitchFamily="18" charset="0"/>
              </a:rPr>
              <a:t>Gesù le dice: «Credimi, donna, viene l’ora in cui né su questo monte né a Gerusalemme adorerete il Padre. Voi adorate ciò che non conoscete, noi adoriamo ciò che conosciamo, perché la salvezza viene dai Giudei. </a:t>
            </a:r>
            <a:endParaRPr lang="it-IT" b="1" dirty="0">
              <a:solidFill>
                <a:srgbClr val="FF0000"/>
              </a:solidFill>
              <a:effectLst>
                <a:outerShdw blurRad="38100" dist="38100" dir="2700000" algn="tl">
                  <a:srgbClr val="000000">
                    <a:alpha val="43137"/>
                  </a:srgbClr>
                </a:outerShdw>
              </a:effectLst>
            </a:endParaRPr>
          </a:p>
        </p:txBody>
      </p:sp>
    </p:spTree>
  </p:cSld>
  <p:clrMapOvr>
    <a:masterClrMapping/>
  </p:clrMapOvr>
  <p:transition spd="med">
    <p:dissolv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p:cNvPicPr>
            <a:picLocks noChangeAspect="1" noChangeArrowheads="1"/>
          </p:cNvPicPr>
          <p:nvPr/>
        </p:nvPicPr>
        <p:blipFill>
          <a:blip r:embed="rId2" cstate="print"/>
          <a:srcRect/>
          <a:stretch>
            <a:fillRect/>
          </a:stretch>
        </p:blipFill>
        <p:spPr bwMode="auto">
          <a:xfrm>
            <a:off x="0" y="-22"/>
            <a:ext cx="9144000" cy="6858022"/>
          </a:xfrm>
          <a:prstGeom prst="rect">
            <a:avLst/>
          </a:prstGeom>
          <a:noFill/>
          <a:ln w="9525">
            <a:noFill/>
            <a:miter lim="800000"/>
            <a:headEnd/>
            <a:tailEnd/>
          </a:ln>
        </p:spPr>
      </p:pic>
      <p:sp>
        <p:nvSpPr>
          <p:cNvPr id="46082" name="Rettangolo 1"/>
          <p:cNvSpPr>
            <a:spLocks noChangeArrowheads="1"/>
          </p:cNvSpPr>
          <p:nvPr/>
        </p:nvSpPr>
        <p:spPr bwMode="auto">
          <a:xfrm>
            <a:off x="357188" y="0"/>
            <a:ext cx="8429625" cy="2554545"/>
          </a:xfrm>
          <a:prstGeom prst="rect">
            <a:avLst/>
          </a:prstGeom>
          <a:noFill/>
          <a:ln w="9525">
            <a:noFill/>
            <a:miter lim="800000"/>
            <a:headEnd/>
            <a:tailEnd/>
          </a:ln>
        </p:spPr>
        <p:txBody>
          <a:bodyPr>
            <a:spAutoFit/>
          </a:bodyPr>
          <a:lstStyle/>
          <a:p>
            <a:pPr eaLnBrk="0" hangingPunct="0"/>
            <a:r>
              <a:rPr lang="it-IT" sz="4000" b="1" dirty="0" smtClean="0">
                <a:solidFill>
                  <a:srgbClr val="FF0000"/>
                </a:solidFill>
                <a:latin typeface="Calibri" pitchFamily="34" charset="0"/>
                <a:cs typeface="Times New Roman" pitchFamily="18" charset="0"/>
              </a:rPr>
              <a:t>Ma </a:t>
            </a:r>
            <a:r>
              <a:rPr lang="it-IT" sz="4000" b="1" dirty="0">
                <a:solidFill>
                  <a:srgbClr val="FF0000"/>
                </a:solidFill>
                <a:latin typeface="Calibri" pitchFamily="34" charset="0"/>
                <a:cs typeface="Times New Roman" pitchFamily="18" charset="0"/>
              </a:rPr>
              <a:t>viene l’ora - ed è questa - in cui i veri adoratori adoreranno il Padre in spirito e verità: così infatti il Padre vuole che siano quelli che lo adorano. </a:t>
            </a:r>
            <a:endParaRPr lang="it-IT" sz="4000" b="1" dirty="0">
              <a:solidFill>
                <a:srgbClr val="FF0000"/>
              </a:solidFill>
              <a:latin typeface="Calibri" pitchFamily="34" charset="0"/>
            </a:endParaRPr>
          </a:p>
        </p:txBody>
      </p:sp>
    </p:spTree>
  </p:cSld>
  <p:clrMapOvr>
    <a:masterClrMapping/>
  </p:clrMapOvr>
  <p:transition spd="med">
    <p:dissolv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285720" y="2828836"/>
            <a:ext cx="8643998" cy="1323439"/>
          </a:xfrm>
          <a:prstGeom prst="rect">
            <a:avLst/>
          </a:prstGeom>
        </p:spPr>
        <p:txBody>
          <a:bodyPr wrap="square">
            <a:spAutoFit/>
          </a:bodyPr>
          <a:lstStyle/>
          <a:p>
            <a:r>
              <a:rPr lang="it-IT" sz="4000" b="1" dirty="0" smtClean="0">
                <a:solidFill>
                  <a:srgbClr val="FF0000"/>
                </a:solidFill>
                <a:effectLst>
                  <a:outerShdw blurRad="38100" dist="38100" dir="2700000" algn="tl">
                    <a:srgbClr val="000000">
                      <a:alpha val="43137"/>
                    </a:srgbClr>
                  </a:outerShdw>
                </a:effectLst>
                <a:latin typeface="Calibri" pitchFamily="34" charset="0"/>
                <a:cs typeface="Times New Roman" pitchFamily="18" charset="0"/>
              </a:rPr>
              <a:t>Dio è spirito, e quelli che lo adorano devono adorare in spirito e verità». </a:t>
            </a:r>
            <a:endParaRPr lang="it-IT" b="1" dirty="0">
              <a:solidFill>
                <a:srgbClr val="FF0000"/>
              </a:solidFill>
              <a:effectLst>
                <a:outerShdw blurRad="38100" dist="38100" dir="2700000" algn="tl">
                  <a:srgbClr val="000000">
                    <a:alpha val="43137"/>
                  </a:srgbClr>
                </a:outerShdw>
              </a:effectLst>
            </a:endParaRPr>
          </a:p>
        </p:txBody>
      </p:sp>
    </p:spTree>
  </p:cSld>
  <p:clrMapOvr>
    <a:masterClrMapping/>
  </p:clrMapOvr>
  <p:transition spd="med">
    <p:dissolv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print"/>
          <a:srcRect/>
          <a:stretch>
            <a:fillRect/>
          </a:stretch>
        </p:blipFill>
        <p:spPr bwMode="auto">
          <a:xfrm>
            <a:off x="1" y="0"/>
            <a:ext cx="9144000" cy="6858000"/>
          </a:xfrm>
          <a:prstGeom prst="rect">
            <a:avLst/>
          </a:prstGeom>
          <a:noFill/>
          <a:ln w="9525">
            <a:noFill/>
            <a:miter lim="800000"/>
            <a:headEnd/>
            <a:tailEnd/>
          </a:ln>
        </p:spPr>
      </p:pic>
      <p:sp>
        <p:nvSpPr>
          <p:cNvPr id="47106" name="Rettangolo 1"/>
          <p:cNvSpPr>
            <a:spLocks noChangeArrowheads="1"/>
          </p:cNvSpPr>
          <p:nvPr/>
        </p:nvSpPr>
        <p:spPr bwMode="auto">
          <a:xfrm>
            <a:off x="285750" y="0"/>
            <a:ext cx="8572500" cy="2554545"/>
          </a:xfrm>
          <a:prstGeom prst="rect">
            <a:avLst/>
          </a:prstGeom>
          <a:noFill/>
          <a:ln w="9525">
            <a:noFill/>
            <a:miter lim="800000"/>
            <a:headEnd/>
            <a:tailEnd/>
          </a:ln>
        </p:spPr>
        <p:txBody>
          <a:bodyPr>
            <a:spAutoFit/>
          </a:bodyPr>
          <a:lstStyle/>
          <a:p>
            <a:pPr eaLnBrk="0" hangingPunct="0"/>
            <a:r>
              <a:rPr lang="it-IT" sz="4000" b="1" dirty="0" smtClean="0">
                <a:solidFill>
                  <a:srgbClr val="FF0000"/>
                </a:solidFill>
                <a:effectLst>
                  <a:outerShdw blurRad="38100" dist="38100" dir="2700000" algn="tl">
                    <a:srgbClr val="000000">
                      <a:alpha val="43137"/>
                    </a:srgbClr>
                  </a:outerShdw>
                </a:effectLst>
                <a:latin typeface="Calibri" pitchFamily="34" charset="0"/>
                <a:cs typeface="Times New Roman" pitchFamily="18" charset="0"/>
              </a:rPr>
              <a:t>Gli </a:t>
            </a:r>
            <a:r>
              <a:rPr lang="it-IT" sz="4000" b="1" dirty="0">
                <a:solidFill>
                  <a:srgbClr val="FF0000"/>
                </a:solidFill>
                <a:effectLst>
                  <a:outerShdw blurRad="38100" dist="38100" dir="2700000" algn="tl">
                    <a:srgbClr val="000000">
                      <a:alpha val="43137"/>
                    </a:srgbClr>
                  </a:outerShdw>
                </a:effectLst>
                <a:latin typeface="Calibri" pitchFamily="34" charset="0"/>
                <a:cs typeface="Times New Roman" pitchFamily="18" charset="0"/>
              </a:rPr>
              <a:t>rispose la donna: «So che deve venire il Messia, chiamato Cristo: quando egli verrà, ci annuncerà ogni cosa». </a:t>
            </a:r>
            <a:endParaRPr lang="it-IT" sz="4000" b="1" dirty="0">
              <a:solidFill>
                <a:srgbClr val="FF0000"/>
              </a:solidFill>
              <a:effectLst>
                <a:outerShdw blurRad="38100" dist="38100" dir="2700000" algn="tl">
                  <a:srgbClr val="000000">
                    <a:alpha val="43137"/>
                  </a:srgbClr>
                </a:outerShdw>
              </a:effectLst>
              <a:latin typeface="Calibri" pitchFamily="34" charset="0"/>
            </a:endParaRPr>
          </a:p>
        </p:txBody>
      </p:sp>
    </p:spTree>
  </p:cSld>
  <p:clrMapOvr>
    <a:masterClrMapping/>
  </p:clrMapOvr>
  <p:transition spd="med">
    <p:dissolv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email">
            <a:lum bright="-6000"/>
            <a:extLst>
              <a:ext uri="{28A0092B-C50C-407E-A947-70E740481C1C}">
                <a14:useLocalDpi xmlns:a14="http://schemas.microsoft.com/office/drawing/2010/main" xmlns="" val="0"/>
              </a:ext>
            </a:extLst>
          </a:blip>
          <a:srcRect/>
          <a:stretch>
            <a:fillRect/>
          </a:stretch>
        </p:blipFill>
        <p:spPr bwMode="auto">
          <a:xfrm>
            <a:off x="0" y="-1552"/>
            <a:ext cx="9144000" cy="6861102"/>
          </a:xfrm>
          <a:prstGeom prst="rect">
            <a:avLst/>
          </a:prstGeom>
          <a:noFill/>
          <a:ln w="9525">
            <a:noFill/>
            <a:miter lim="800000"/>
            <a:headEnd/>
            <a:tailEnd/>
          </a:ln>
        </p:spPr>
      </p:pic>
      <p:sp>
        <p:nvSpPr>
          <p:cNvPr id="2" name="CasellaDiTesto 1"/>
          <p:cNvSpPr txBox="1"/>
          <p:nvPr/>
        </p:nvSpPr>
        <p:spPr>
          <a:xfrm>
            <a:off x="287524" y="305068"/>
            <a:ext cx="8568952" cy="6247864"/>
          </a:xfrm>
          <a:prstGeom prst="rect">
            <a:avLst/>
          </a:prstGeom>
          <a:solidFill>
            <a:srgbClr val="FFFFFF">
              <a:alpha val="69804"/>
            </a:srgbClr>
          </a:solidFill>
        </p:spPr>
        <p:txBody>
          <a:bodyPr wrap="square">
            <a:spAutoFit/>
          </a:bodyPr>
          <a:lstStyle/>
          <a:p>
            <a:pPr eaLnBrk="0" hangingPunct="0">
              <a:defRPr/>
            </a:pPr>
            <a:r>
              <a:rPr lang="it-IT" sz="4000" dirty="0" smtClean="0">
                <a:effectLst>
                  <a:outerShdw blurRad="38100" dist="38100" dir="2700000" algn="tl">
                    <a:srgbClr val="000000">
                      <a:alpha val="43137"/>
                    </a:srgbClr>
                  </a:outerShdw>
                </a:effectLst>
                <a:latin typeface="Arial Rounded MT Bold" pitchFamily="34" charset="0"/>
                <a:cs typeface="+mn-cs"/>
              </a:rPr>
              <a:t>Dio </a:t>
            </a:r>
            <a:r>
              <a:rPr lang="it-IT" sz="4000" dirty="0">
                <a:effectLst>
                  <a:outerShdw blurRad="38100" dist="38100" dir="2700000" algn="tl">
                    <a:srgbClr val="000000">
                      <a:alpha val="43137"/>
                    </a:srgbClr>
                  </a:outerShdw>
                </a:effectLst>
                <a:latin typeface="Arial Rounded MT Bold" pitchFamily="34" charset="0"/>
                <a:cs typeface="+mn-cs"/>
              </a:rPr>
              <a:t>eterno e onnipotente, </a:t>
            </a:r>
          </a:p>
          <a:p>
            <a:pPr eaLnBrk="0" hangingPunct="0">
              <a:defRPr/>
            </a:pPr>
            <a:r>
              <a:rPr lang="it-IT" sz="4000" dirty="0">
                <a:effectLst>
                  <a:outerShdw blurRad="38100" dist="38100" dir="2700000" algn="tl">
                    <a:srgbClr val="000000">
                      <a:alpha val="43137"/>
                    </a:srgbClr>
                  </a:outerShdw>
                </a:effectLst>
                <a:latin typeface="Arial Rounded MT Bold" pitchFamily="34" charset="0"/>
                <a:cs typeface="+mn-cs"/>
              </a:rPr>
              <a:t>tu hai voluto che per mezzo dell'acqua, elemento di purificazione e sorgente di vita, anche l'anima venisse lavata </a:t>
            </a:r>
          </a:p>
          <a:p>
            <a:pPr eaLnBrk="0" hangingPunct="0">
              <a:defRPr/>
            </a:pPr>
            <a:r>
              <a:rPr lang="it-IT" sz="4000" dirty="0">
                <a:effectLst>
                  <a:outerShdw blurRad="38100" dist="38100" dir="2700000" algn="tl">
                    <a:srgbClr val="000000">
                      <a:alpha val="43137"/>
                    </a:srgbClr>
                  </a:outerShdw>
                </a:effectLst>
                <a:latin typeface="Arial Rounded MT Bold" pitchFamily="34" charset="0"/>
                <a:cs typeface="+mn-cs"/>
              </a:rPr>
              <a:t>e ricevesse il dono della vita eterna: benedici </a:t>
            </a:r>
            <a:r>
              <a:rPr lang="it-IT" sz="4000" dirty="0">
                <a:effectLst>
                  <a:outerShdw blurRad="38100" dist="38100" dir="2700000" algn="tl">
                    <a:srgbClr val="000000">
                      <a:alpha val="43137"/>
                    </a:srgbClr>
                  </a:outerShdw>
                </a:effectLst>
                <a:latin typeface="Arial Rounded MT Bold" pitchFamily="34" charset="0"/>
                <a:cs typeface="+mn-cs"/>
                <a:sym typeface="Wingdings"/>
              </a:rPr>
              <a:t></a:t>
            </a:r>
            <a:r>
              <a:rPr lang="it-IT" sz="4000" dirty="0">
                <a:effectLst>
                  <a:outerShdw blurRad="38100" dist="38100" dir="2700000" algn="tl">
                    <a:srgbClr val="000000">
                      <a:alpha val="43137"/>
                    </a:srgbClr>
                  </a:outerShdw>
                </a:effectLst>
                <a:latin typeface="Arial Rounded MT Bold" pitchFamily="34" charset="0"/>
                <a:cs typeface="+mn-cs"/>
              </a:rPr>
              <a:t> quest'acqua, </a:t>
            </a:r>
          </a:p>
          <a:p>
            <a:pPr eaLnBrk="0" hangingPunct="0">
              <a:defRPr/>
            </a:pPr>
            <a:r>
              <a:rPr lang="it-IT" sz="4000" dirty="0">
                <a:effectLst>
                  <a:outerShdw blurRad="38100" dist="38100" dir="2700000" algn="tl">
                    <a:srgbClr val="000000">
                      <a:alpha val="43137"/>
                    </a:srgbClr>
                  </a:outerShdw>
                </a:effectLst>
                <a:latin typeface="Arial Rounded MT Bold" pitchFamily="34" charset="0"/>
                <a:cs typeface="+mn-cs"/>
              </a:rPr>
              <a:t>perché diventi </a:t>
            </a:r>
          </a:p>
          <a:p>
            <a:pPr eaLnBrk="0" hangingPunct="0">
              <a:defRPr/>
            </a:pPr>
            <a:r>
              <a:rPr lang="it-IT" sz="4000" dirty="0">
                <a:effectLst>
                  <a:outerShdw blurRad="38100" dist="38100" dir="2700000" algn="tl">
                    <a:srgbClr val="000000">
                      <a:alpha val="43137"/>
                    </a:srgbClr>
                  </a:outerShdw>
                </a:effectLst>
                <a:latin typeface="Arial Rounded MT Bold" pitchFamily="34" charset="0"/>
                <a:cs typeface="+mn-cs"/>
              </a:rPr>
              <a:t>segno della tua protezione </a:t>
            </a:r>
          </a:p>
          <a:p>
            <a:pPr eaLnBrk="0" hangingPunct="0">
              <a:defRPr/>
            </a:pPr>
            <a:r>
              <a:rPr lang="it-IT" sz="4000" dirty="0">
                <a:effectLst>
                  <a:outerShdw blurRad="38100" dist="38100" dir="2700000" algn="tl">
                    <a:srgbClr val="000000">
                      <a:alpha val="43137"/>
                    </a:srgbClr>
                  </a:outerShdw>
                </a:effectLst>
                <a:latin typeface="Arial Rounded MT Bold" pitchFamily="34" charset="0"/>
                <a:cs typeface="+mn-cs"/>
              </a:rPr>
              <a:t>in questo giorno a te consacrato. </a:t>
            </a:r>
          </a:p>
        </p:txBody>
      </p:sp>
    </p:spTree>
    <p:extLst>
      <p:ext uri="{BB962C8B-B14F-4D97-AF65-F5344CB8AC3E}">
        <p14:creationId xmlns:p14="http://schemas.microsoft.com/office/powerpoint/2010/main" xmlns="" val="179977447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p:cNvPicPr>
            <a:picLocks noChangeAspect="1" noChangeArrowheads="1"/>
          </p:cNvPicPr>
          <p:nvPr/>
        </p:nvPicPr>
        <p:blipFill>
          <a:blip r:embed="rId2" cstate="print"/>
          <a:srcRect/>
          <a:stretch>
            <a:fillRect/>
          </a:stretch>
        </p:blipFill>
        <p:spPr bwMode="auto">
          <a:xfrm>
            <a:off x="0" y="-23"/>
            <a:ext cx="9144001" cy="6858023"/>
          </a:xfrm>
          <a:prstGeom prst="rect">
            <a:avLst/>
          </a:prstGeom>
          <a:noFill/>
          <a:ln w="9525">
            <a:noFill/>
            <a:miter lim="800000"/>
            <a:headEnd/>
            <a:tailEnd/>
          </a:ln>
        </p:spPr>
      </p:pic>
      <p:sp>
        <p:nvSpPr>
          <p:cNvPr id="2" name="Rettangolo 1"/>
          <p:cNvSpPr/>
          <p:nvPr/>
        </p:nvSpPr>
        <p:spPr>
          <a:xfrm>
            <a:off x="214282" y="285728"/>
            <a:ext cx="8643998" cy="1323439"/>
          </a:xfrm>
          <a:prstGeom prst="rect">
            <a:avLst/>
          </a:prstGeom>
        </p:spPr>
        <p:txBody>
          <a:bodyPr wrap="square">
            <a:spAutoFit/>
          </a:bodyPr>
          <a:lstStyle/>
          <a:p>
            <a:r>
              <a:rPr lang="it-IT" sz="4000" b="1" dirty="0" smtClean="0">
                <a:solidFill>
                  <a:srgbClr val="FF0000"/>
                </a:solidFill>
                <a:effectLst>
                  <a:outerShdw blurRad="38100" dist="38100" dir="2700000" algn="tl">
                    <a:srgbClr val="000000">
                      <a:alpha val="43137"/>
                    </a:srgbClr>
                  </a:outerShdw>
                </a:effectLst>
                <a:latin typeface="Calibri" pitchFamily="34" charset="0"/>
                <a:cs typeface="Times New Roman" pitchFamily="18" charset="0"/>
              </a:rPr>
              <a:t>Le dice Gesù: </a:t>
            </a:r>
          </a:p>
          <a:p>
            <a:r>
              <a:rPr lang="it-IT" sz="4000" b="1" dirty="0" smtClean="0">
                <a:solidFill>
                  <a:srgbClr val="FF0000"/>
                </a:solidFill>
                <a:effectLst>
                  <a:outerShdw blurRad="38100" dist="38100" dir="2700000" algn="tl">
                    <a:srgbClr val="000000">
                      <a:alpha val="43137"/>
                    </a:srgbClr>
                  </a:outerShdw>
                </a:effectLst>
                <a:latin typeface="Calibri" pitchFamily="34" charset="0"/>
                <a:cs typeface="Times New Roman" pitchFamily="18" charset="0"/>
              </a:rPr>
              <a:t>«Sono io, che parlo con te». </a:t>
            </a:r>
            <a:endParaRPr lang="it-IT" dirty="0"/>
          </a:p>
        </p:txBody>
      </p:sp>
    </p:spTree>
  </p:cSld>
  <p:clrMapOvr>
    <a:masterClrMapping/>
  </p:clrMapOvr>
  <p:transition spd="med">
    <p:dissolv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8130" name="Rettangolo 1"/>
          <p:cNvSpPr>
            <a:spLocks noChangeArrowheads="1"/>
          </p:cNvSpPr>
          <p:nvPr/>
        </p:nvSpPr>
        <p:spPr bwMode="auto">
          <a:xfrm>
            <a:off x="285750" y="0"/>
            <a:ext cx="8429625" cy="3170099"/>
          </a:xfrm>
          <a:prstGeom prst="rect">
            <a:avLst/>
          </a:prstGeom>
          <a:noFill/>
          <a:ln w="9525">
            <a:noFill/>
            <a:miter lim="800000"/>
            <a:headEnd/>
            <a:tailEnd/>
          </a:ln>
        </p:spPr>
        <p:txBody>
          <a:bodyPr>
            <a:spAutoFit/>
          </a:bodyPr>
          <a:lstStyle/>
          <a:p>
            <a:r>
              <a:rPr lang="it-IT" sz="4000" b="1" dirty="0">
                <a:solidFill>
                  <a:srgbClr val="FF0000"/>
                </a:solidFill>
                <a:effectLst>
                  <a:outerShdw blurRad="38100" dist="38100" dir="2700000" algn="tl">
                    <a:srgbClr val="000000">
                      <a:alpha val="43137"/>
                    </a:srgbClr>
                  </a:outerShdw>
                </a:effectLst>
                <a:latin typeface="Calibri" pitchFamily="34" charset="0"/>
                <a:cs typeface="Times New Roman" pitchFamily="18" charset="0"/>
              </a:rPr>
              <a:t>In quel momento giunsero i suoi discepoli e si meravigliavano che parlasse con una donna. Nessuno tuttavia disse: «Che cosa cerchi?», o: «Di che cosa parli con lei?». </a:t>
            </a:r>
          </a:p>
        </p:txBody>
      </p:sp>
    </p:spTree>
  </p:cSld>
  <p:clrMapOvr>
    <a:masterClrMapping/>
  </p:clrMapOvr>
  <p:transition spd="med">
    <p:dissolv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0" y="0"/>
            <a:ext cx="9144001" cy="6858022"/>
          </a:xfrm>
          <a:prstGeom prst="rect">
            <a:avLst/>
          </a:prstGeom>
          <a:noFill/>
          <a:ln w="9525">
            <a:noFill/>
            <a:miter lim="800000"/>
            <a:headEnd/>
            <a:tailEnd/>
          </a:ln>
        </p:spPr>
      </p:pic>
      <p:sp>
        <p:nvSpPr>
          <p:cNvPr id="3" name="Rettangolo 2"/>
          <p:cNvSpPr/>
          <p:nvPr/>
        </p:nvSpPr>
        <p:spPr>
          <a:xfrm>
            <a:off x="285720" y="2459504"/>
            <a:ext cx="8572560" cy="1323439"/>
          </a:xfrm>
          <a:prstGeom prst="rect">
            <a:avLst/>
          </a:prstGeom>
        </p:spPr>
        <p:txBody>
          <a:bodyPr wrap="square">
            <a:spAutoFit/>
          </a:bodyPr>
          <a:lstStyle/>
          <a:p>
            <a:pPr lvl="0"/>
            <a:r>
              <a:rPr lang="it-IT" sz="4000" b="1" dirty="0" smtClean="0">
                <a:solidFill>
                  <a:srgbClr val="FF0000"/>
                </a:solidFill>
                <a:effectLst>
                  <a:outerShdw blurRad="38100" dist="38100" dir="2700000" algn="tl">
                    <a:srgbClr val="000000">
                      <a:alpha val="43137"/>
                    </a:srgbClr>
                  </a:outerShdw>
                </a:effectLst>
                <a:latin typeface="Calibri" pitchFamily="34" charset="0"/>
                <a:cs typeface="Times New Roman" pitchFamily="18" charset="0"/>
              </a:rPr>
              <a:t>La donna intanto lasciò la sua anfora, andò in città</a:t>
            </a:r>
            <a:endParaRPr lang="it-IT" sz="4000" b="1" dirty="0">
              <a:solidFill>
                <a:srgbClr val="FF0000"/>
              </a:solidFill>
              <a:effectLst>
                <a:outerShdw blurRad="38100" dist="38100" dir="2700000" algn="tl">
                  <a:srgbClr val="000000">
                    <a:alpha val="43137"/>
                  </a:srgbClr>
                </a:outerShdw>
              </a:effectLst>
              <a:latin typeface="Calibri" pitchFamily="34" charset="0"/>
              <a:cs typeface="Times New Roman" pitchFamily="18" charset="0"/>
            </a:endParaRPr>
          </a:p>
        </p:txBody>
      </p:sp>
    </p:spTree>
  </p:cSld>
  <p:clrMapOvr>
    <a:masterClrMapping/>
  </p:clrMapOvr>
  <p:transition spd="med">
    <p:dissolv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0" y="0"/>
            <a:ext cx="9144001" cy="6856804"/>
          </a:xfrm>
          <a:prstGeom prst="rect">
            <a:avLst/>
          </a:prstGeom>
          <a:noFill/>
          <a:ln w="9525">
            <a:noFill/>
            <a:miter lim="800000"/>
            <a:headEnd/>
            <a:tailEnd/>
          </a:ln>
        </p:spPr>
      </p:pic>
      <p:sp>
        <p:nvSpPr>
          <p:cNvPr id="3" name="Rettangolo 2"/>
          <p:cNvSpPr/>
          <p:nvPr/>
        </p:nvSpPr>
        <p:spPr>
          <a:xfrm>
            <a:off x="2286000" y="2644170"/>
            <a:ext cx="4572000" cy="3785652"/>
          </a:xfrm>
          <a:prstGeom prst="rect">
            <a:avLst/>
          </a:prstGeom>
        </p:spPr>
        <p:txBody>
          <a:bodyPr>
            <a:spAutoFit/>
          </a:bodyPr>
          <a:lstStyle/>
          <a:p>
            <a:pPr lvl="0"/>
            <a:r>
              <a:rPr lang="it-IT" sz="4000" b="1" dirty="0" smtClean="0">
                <a:solidFill>
                  <a:srgbClr val="FF0000"/>
                </a:solidFill>
                <a:effectLst>
                  <a:outerShdw blurRad="38100" dist="38100" dir="2700000" algn="tl">
                    <a:srgbClr val="000000">
                      <a:alpha val="43137"/>
                    </a:srgbClr>
                  </a:outerShdw>
                </a:effectLst>
                <a:latin typeface="Calibri" pitchFamily="34" charset="0"/>
                <a:cs typeface="Times New Roman" pitchFamily="18" charset="0"/>
              </a:rPr>
              <a:t>e disse alla gente: «Venite a vedere un uomo che mi ha detto tutto quello che ho fatto. Che sia lui il Cristo?». </a:t>
            </a:r>
            <a:endParaRPr lang="it-IT" sz="4000" b="1" dirty="0">
              <a:solidFill>
                <a:srgbClr val="FF0000"/>
              </a:solidFill>
              <a:effectLst>
                <a:outerShdw blurRad="38100" dist="38100" dir="2700000" algn="tl">
                  <a:srgbClr val="000000">
                    <a:alpha val="43137"/>
                  </a:srgbClr>
                </a:outerShdw>
              </a:effectLst>
              <a:latin typeface="Calibri" pitchFamily="34" charset="0"/>
              <a:cs typeface="Times New Roman" pitchFamily="18" charset="0"/>
            </a:endParaRPr>
          </a:p>
        </p:txBody>
      </p:sp>
    </p:spTree>
  </p:cSld>
  <p:clrMapOvr>
    <a:masterClrMapping/>
  </p:clrMapOvr>
  <p:transition spd="med">
    <p:dissolv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p:cNvPicPr>
            <a:picLocks noChangeAspect="1" noChangeArrowheads="1"/>
          </p:cNvPicPr>
          <p:nvPr/>
        </p:nvPicPr>
        <p:blipFill>
          <a:blip r:embed="rId2" cstate="print"/>
          <a:srcRect/>
          <a:stretch>
            <a:fillRect/>
          </a:stretch>
        </p:blipFill>
        <p:spPr bwMode="auto">
          <a:xfrm>
            <a:off x="0" y="-23"/>
            <a:ext cx="9144000" cy="6858023"/>
          </a:xfrm>
          <a:prstGeom prst="rect">
            <a:avLst/>
          </a:prstGeom>
          <a:noFill/>
          <a:ln w="9525">
            <a:noFill/>
            <a:miter lim="800000"/>
            <a:headEnd/>
            <a:tailEnd/>
          </a:ln>
        </p:spPr>
      </p:pic>
      <p:sp>
        <p:nvSpPr>
          <p:cNvPr id="2" name="Rettangolo 1"/>
          <p:cNvSpPr/>
          <p:nvPr/>
        </p:nvSpPr>
        <p:spPr>
          <a:xfrm>
            <a:off x="2286000" y="3013502"/>
            <a:ext cx="4572000" cy="1323439"/>
          </a:xfrm>
          <a:prstGeom prst="rect">
            <a:avLst/>
          </a:prstGeom>
        </p:spPr>
        <p:txBody>
          <a:bodyPr>
            <a:spAutoFit/>
          </a:bodyPr>
          <a:lstStyle/>
          <a:p>
            <a:r>
              <a:rPr lang="it-IT" sz="4000" b="1" dirty="0" smtClean="0">
                <a:solidFill>
                  <a:srgbClr val="FF0000"/>
                </a:solidFill>
                <a:effectLst>
                  <a:outerShdw blurRad="38100" dist="38100" dir="2700000" algn="tl">
                    <a:srgbClr val="000000">
                      <a:alpha val="43137"/>
                    </a:srgbClr>
                  </a:outerShdw>
                </a:effectLst>
                <a:latin typeface="Calibri" pitchFamily="34" charset="0"/>
                <a:cs typeface="Times New Roman" pitchFamily="18" charset="0"/>
              </a:rPr>
              <a:t>Uscirono dalla città e andavano da lui. </a:t>
            </a:r>
            <a:endParaRPr lang="it-IT" sz="4000" dirty="0"/>
          </a:p>
        </p:txBody>
      </p:sp>
    </p:spTree>
  </p:cSld>
  <p:clrMapOvr>
    <a:masterClrMapping/>
  </p:clrMapOvr>
  <p:transition spd="med">
    <p:dissolv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2" cstate="print"/>
          <a:srcRect/>
          <a:stretch>
            <a:fillRect/>
          </a:stretch>
        </p:blipFill>
        <p:spPr bwMode="auto">
          <a:xfrm>
            <a:off x="-1" y="0"/>
            <a:ext cx="9144001" cy="6858000"/>
          </a:xfrm>
          <a:prstGeom prst="rect">
            <a:avLst/>
          </a:prstGeom>
          <a:noFill/>
          <a:ln w="9525">
            <a:noFill/>
            <a:miter lim="800000"/>
            <a:headEnd/>
            <a:tailEnd/>
          </a:ln>
        </p:spPr>
      </p:pic>
      <p:sp>
        <p:nvSpPr>
          <p:cNvPr id="2" name="Rettangolo 1"/>
          <p:cNvSpPr/>
          <p:nvPr/>
        </p:nvSpPr>
        <p:spPr>
          <a:xfrm>
            <a:off x="2286000" y="3013502"/>
            <a:ext cx="4572000" cy="1938992"/>
          </a:xfrm>
          <a:prstGeom prst="rect">
            <a:avLst/>
          </a:prstGeom>
        </p:spPr>
        <p:txBody>
          <a:bodyPr>
            <a:spAutoFit/>
          </a:bodyPr>
          <a:lstStyle/>
          <a:p>
            <a:r>
              <a:rPr lang="it-IT" sz="4000" b="1" dirty="0" smtClean="0">
                <a:solidFill>
                  <a:srgbClr val="FF0000"/>
                </a:solidFill>
                <a:effectLst>
                  <a:outerShdw blurRad="38100" dist="38100" dir="2700000" algn="tl">
                    <a:srgbClr val="000000">
                      <a:alpha val="43137"/>
                    </a:srgbClr>
                  </a:outerShdw>
                </a:effectLst>
                <a:latin typeface="Calibri" pitchFamily="34" charset="0"/>
                <a:cs typeface="Times New Roman" pitchFamily="18" charset="0"/>
              </a:rPr>
              <a:t>Intanto i discepoli lo pregavano: «</a:t>
            </a:r>
            <a:r>
              <a:rPr lang="it-IT" sz="4000" b="1" dirty="0" err="1" smtClean="0">
                <a:solidFill>
                  <a:srgbClr val="FF0000"/>
                </a:solidFill>
                <a:effectLst>
                  <a:outerShdw blurRad="38100" dist="38100" dir="2700000" algn="tl">
                    <a:srgbClr val="000000">
                      <a:alpha val="43137"/>
                    </a:srgbClr>
                  </a:outerShdw>
                </a:effectLst>
                <a:latin typeface="Calibri" pitchFamily="34" charset="0"/>
                <a:cs typeface="Times New Roman" pitchFamily="18" charset="0"/>
              </a:rPr>
              <a:t>Rabbì</a:t>
            </a:r>
            <a:r>
              <a:rPr lang="it-IT" sz="4000" b="1" dirty="0" smtClean="0">
                <a:solidFill>
                  <a:srgbClr val="FF0000"/>
                </a:solidFill>
                <a:effectLst>
                  <a:outerShdw blurRad="38100" dist="38100" dir="2700000" algn="tl">
                    <a:srgbClr val="000000">
                      <a:alpha val="43137"/>
                    </a:srgbClr>
                  </a:outerShdw>
                </a:effectLst>
                <a:latin typeface="Calibri" pitchFamily="34" charset="0"/>
                <a:cs typeface="Times New Roman" pitchFamily="18" charset="0"/>
              </a:rPr>
              <a:t>, mangia». </a:t>
            </a:r>
            <a:endParaRPr lang="it-IT" dirty="0"/>
          </a:p>
        </p:txBody>
      </p:sp>
    </p:spTree>
  </p:cSld>
  <p:clrMapOvr>
    <a:masterClrMapping/>
  </p:clrMapOvr>
  <p:transition spd="med">
    <p:dissolv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2286000" y="2828836"/>
            <a:ext cx="4572000" cy="2554545"/>
          </a:xfrm>
          <a:prstGeom prst="rect">
            <a:avLst/>
          </a:prstGeom>
        </p:spPr>
        <p:txBody>
          <a:bodyPr>
            <a:spAutoFit/>
          </a:bodyPr>
          <a:lstStyle/>
          <a:p>
            <a:r>
              <a:rPr lang="it-IT" sz="4000" b="1" dirty="0" smtClean="0">
                <a:solidFill>
                  <a:srgbClr val="FF0000"/>
                </a:solidFill>
                <a:effectLst>
                  <a:outerShdw blurRad="38100" dist="38100" dir="2700000" algn="tl">
                    <a:srgbClr val="000000">
                      <a:alpha val="43137"/>
                    </a:srgbClr>
                  </a:outerShdw>
                </a:effectLst>
                <a:latin typeface="Calibri" pitchFamily="34" charset="0"/>
                <a:cs typeface="Times New Roman" pitchFamily="18" charset="0"/>
              </a:rPr>
              <a:t>Ma egli rispose loro: «Io ho da mangiare un cibo che voi non conoscete». </a:t>
            </a:r>
            <a:endParaRPr lang="it-IT" dirty="0"/>
          </a:p>
        </p:txBody>
      </p:sp>
    </p:spTree>
  </p:cSld>
  <p:clrMapOvr>
    <a:masterClrMapping/>
  </p:clrMapOvr>
  <p:transition spd="med">
    <p:dissolv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9154" name="Rettangolo 1"/>
          <p:cNvSpPr>
            <a:spLocks noChangeArrowheads="1"/>
          </p:cNvSpPr>
          <p:nvPr/>
        </p:nvSpPr>
        <p:spPr bwMode="auto">
          <a:xfrm>
            <a:off x="357188" y="0"/>
            <a:ext cx="8429625" cy="1938992"/>
          </a:xfrm>
          <a:prstGeom prst="rect">
            <a:avLst/>
          </a:prstGeom>
          <a:noFill/>
          <a:ln w="9525">
            <a:noFill/>
            <a:miter lim="800000"/>
            <a:headEnd/>
            <a:tailEnd/>
          </a:ln>
        </p:spPr>
        <p:txBody>
          <a:bodyPr>
            <a:spAutoFit/>
          </a:bodyPr>
          <a:lstStyle/>
          <a:p>
            <a:r>
              <a:rPr lang="it-IT" sz="4000" b="1" dirty="0" smtClean="0">
                <a:solidFill>
                  <a:srgbClr val="FF0000"/>
                </a:solidFill>
                <a:effectLst>
                  <a:outerShdw blurRad="38100" dist="38100" dir="2700000" algn="tl">
                    <a:srgbClr val="000000">
                      <a:alpha val="43137"/>
                    </a:srgbClr>
                  </a:outerShdw>
                </a:effectLst>
                <a:latin typeface="Calibri" pitchFamily="34" charset="0"/>
                <a:cs typeface="Times New Roman" pitchFamily="18" charset="0"/>
              </a:rPr>
              <a:t>E </a:t>
            </a:r>
            <a:r>
              <a:rPr lang="it-IT" sz="4000" b="1" dirty="0">
                <a:solidFill>
                  <a:srgbClr val="FF0000"/>
                </a:solidFill>
                <a:effectLst>
                  <a:outerShdw blurRad="38100" dist="38100" dir="2700000" algn="tl">
                    <a:srgbClr val="000000">
                      <a:alpha val="43137"/>
                    </a:srgbClr>
                  </a:outerShdw>
                </a:effectLst>
                <a:latin typeface="Calibri" pitchFamily="34" charset="0"/>
                <a:cs typeface="Times New Roman" pitchFamily="18" charset="0"/>
              </a:rPr>
              <a:t>i discepoli si domandavano l’un l’altro: «Qualcuno gli ha forse portato da mangiare?». </a:t>
            </a:r>
          </a:p>
        </p:txBody>
      </p:sp>
    </p:spTree>
  </p:cSld>
  <p:clrMapOvr>
    <a:masterClrMapping/>
  </p:clrMapOvr>
  <p:transition spd="med">
    <p:dissolv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22"/>
            <a:ext cx="9144001" cy="6858022"/>
          </a:xfrm>
          <a:prstGeom prst="rect">
            <a:avLst/>
          </a:prstGeom>
          <a:noFill/>
          <a:ln w="9525">
            <a:noFill/>
            <a:miter lim="800000"/>
            <a:headEnd/>
            <a:tailEnd/>
          </a:ln>
        </p:spPr>
      </p:pic>
      <p:sp>
        <p:nvSpPr>
          <p:cNvPr id="2" name="Rettangolo 1"/>
          <p:cNvSpPr/>
          <p:nvPr/>
        </p:nvSpPr>
        <p:spPr>
          <a:xfrm>
            <a:off x="2286000" y="2828836"/>
            <a:ext cx="4572000" cy="3785652"/>
          </a:xfrm>
          <a:prstGeom prst="rect">
            <a:avLst/>
          </a:prstGeom>
        </p:spPr>
        <p:txBody>
          <a:bodyPr>
            <a:spAutoFit/>
          </a:bodyPr>
          <a:lstStyle/>
          <a:p>
            <a:r>
              <a:rPr lang="it-IT" sz="4000" b="1" dirty="0" smtClean="0">
                <a:solidFill>
                  <a:srgbClr val="FF0000"/>
                </a:solidFill>
                <a:effectLst>
                  <a:outerShdw blurRad="38100" dist="38100" dir="2700000" algn="tl">
                    <a:srgbClr val="000000">
                      <a:alpha val="43137"/>
                    </a:srgbClr>
                  </a:outerShdw>
                </a:effectLst>
                <a:latin typeface="Calibri" pitchFamily="34" charset="0"/>
                <a:cs typeface="Times New Roman" pitchFamily="18" charset="0"/>
              </a:rPr>
              <a:t>Gesù disse loro: «Il mio cibo è fare la volontà di colui che mi ha mandato e compiere la sua opera. </a:t>
            </a:r>
            <a:endParaRPr lang="it-IT" dirty="0"/>
          </a:p>
        </p:txBody>
      </p:sp>
    </p:spTree>
  </p:cSld>
  <p:clrMapOvr>
    <a:masterClrMapping/>
  </p:clrMapOvr>
  <p:transition spd="med">
    <p:dissolv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6" name="Picture 4" descr="http://www.parks.it/parco.nazionale.pollino/foto/Papaveri-800.jpg"/>
          <p:cNvPicPr>
            <a:picLocks noChangeAspect="1" noChangeArrowheads="1"/>
          </p:cNvPicPr>
          <p:nvPr/>
        </p:nvPicPr>
        <p:blipFill>
          <a:blip r:embed="rId2" cstate="print"/>
          <a:srcRect/>
          <a:stretch>
            <a:fillRect/>
          </a:stretch>
        </p:blipFill>
        <p:spPr bwMode="auto">
          <a:xfrm>
            <a:off x="19803" y="0"/>
            <a:ext cx="9144000" cy="6858000"/>
          </a:xfrm>
          <a:prstGeom prst="rect">
            <a:avLst/>
          </a:prstGeom>
          <a:noFill/>
        </p:spPr>
      </p:pic>
      <p:sp>
        <p:nvSpPr>
          <p:cNvPr id="2" name="Rettangolo 1"/>
          <p:cNvSpPr/>
          <p:nvPr/>
        </p:nvSpPr>
        <p:spPr>
          <a:xfrm>
            <a:off x="323528" y="3013502"/>
            <a:ext cx="8568952" cy="1323439"/>
          </a:xfrm>
          <a:prstGeom prst="rect">
            <a:avLst/>
          </a:prstGeom>
          <a:solidFill>
            <a:srgbClr val="7030A0">
              <a:alpha val="61176"/>
            </a:srgbClr>
          </a:solidFill>
        </p:spPr>
        <p:txBody>
          <a:bodyPr wrap="square">
            <a:spAutoFit/>
          </a:bodyPr>
          <a:lstStyle/>
          <a:p>
            <a:r>
              <a:rPr lang="it-IT" sz="4000" b="1" dirty="0" smtClean="0">
                <a:solidFill>
                  <a:srgbClr val="FF0000"/>
                </a:solidFill>
                <a:effectLst>
                  <a:outerShdw blurRad="38100" dist="38100" dir="2700000" algn="tl">
                    <a:srgbClr val="000000">
                      <a:alpha val="43137"/>
                    </a:srgbClr>
                  </a:outerShdw>
                </a:effectLst>
                <a:latin typeface="Calibri" pitchFamily="34" charset="0"/>
                <a:cs typeface="Times New Roman" pitchFamily="18" charset="0"/>
              </a:rPr>
              <a:t>Voi non dite forse: ancora quattro mesi e poi viene la mietitura? </a:t>
            </a:r>
            <a:endParaRPr lang="it-IT" dirty="0"/>
          </a:p>
        </p:txBody>
      </p:sp>
    </p:spTree>
  </p:cSld>
  <p:clrMapOvr>
    <a:masterClrMapping/>
  </p:clrMapOvr>
  <p:transition spd="med">
    <p:dissolv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email">
            <a:lum bright="-6000"/>
            <a:extLst>
              <a:ext uri="{28A0092B-C50C-407E-A947-70E740481C1C}">
                <a14:useLocalDpi xmlns:a14="http://schemas.microsoft.com/office/drawing/2010/main" xmlns="" val="0"/>
              </a:ext>
            </a:extLst>
          </a:blip>
          <a:srcRect/>
          <a:stretch>
            <a:fillRect/>
          </a:stretch>
        </p:blipFill>
        <p:spPr bwMode="auto">
          <a:xfrm>
            <a:off x="0" y="1"/>
            <a:ext cx="9144000" cy="6857999"/>
          </a:xfrm>
          <a:prstGeom prst="rect">
            <a:avLst/>
          </a:prstGeom>
          <a:noFill/>
          <a:ln w="9525">
            <a:noFill/>
            <a:miter lim="800000"/>
            <a:headEnd/>
            <a:tailEnd/>
          </a:ln>
        </p:spPr>
      </p:pic>
      <p:sp>
        <p:nvSpPr>
          <p:cNvPr id="2" name="CasellaDiTesto 1"/>
          <p:cNvSpPr txBox="1"/>
          <p:nvPr/>
        </p:nvSpPr>
        <p:spPr>
          <a:xfrm>
            <a:off x="215516" y="735955"/>
            <a:ext cx="8712968" cy="5386090"/>
          </a:xfrm>
          <a:prstGeom prst="rect">
            <a:avLst/>
          </a:prstGeom>
          <a:solidFill>
            <a:srgbClr val="FFFFFF">
              <a:alpha val="60000"/>
            </a:srgbClr>
          </a:solidFill>
        </p:spPr>
        <p:txBody>
          <a:bodyPr wrap="square">
            <a:spAutoFit/>
          </a:bodyPr>
          <a:lstStyle/>
          <a:p>
            <a:pPr eaLnBrk="0" hangingPunct="0">
              <a:defRPr/>
            </a:pPr>
            <a:r>
              <a:rPr lang="it-IT" sz="4000" dirty="0">
                <a:effectLst>
                  <a:outerShdw blurRad="38100" dist="38100" dir="2700000" algn="tl">
                    <a:srgbClr val="000000">
                      <a:alpha val="43137"/>
                    </a:srgbClr>
                  </a:outerShdw>
                </a:effectLst>
                <a:latin typeface="Arial Rounded MT Bold" pitchFamily="34" charset="0"/>
                <a:cs typeface="+mn-cs"/>
              </a:rPr>
              <a:t>Rinnova in noi, Signore, </a:t>
            </a:r>
          </a:p>
          <a:p>
            <a:pPr eaLnBrk="0" hangingPunct="0">
              <a:defRPr/>
            </a:pPr>
            <a:r>
              <a:rPr lang="it-IT" sz="4000" dirty="0">
                <a:effectLst>
                  <a:outerShdw blurRad="38100" dist="38100" dir="2700000" algn="tl">
                    <a:srgbClr val="000000">
                      <a:alpha val="43137"/>
                    </a:srgbClr>
                  </a:outerShdw>
                </a:effectLst>
                <a:latin typeface="Arial Rounded MT Bold" pitchFamily="34" charset="0"/>
                <a:cs typeface="+mn-cs"/>
              </a:rPr>
              <a:t>la fonte viva della tua grazia </a:t>
            </a:r>
          </a:p>
          <a:p>
            <a:pPr eaLnBrk="0" hangingPunct="0">
              <a:defRPr/>
            </a:pPr>
            <a:r>
              <a:rPr lang="it-IT" sz="4000" dirty="0">
                <a:effectLst>
                  <a:outerShdw blurRad="38100" dist="38100" dir="2700000" algn="tl">
                    <a:srgbClr val="000000">
                      <a:alpha val="43137"/>
                    </a:srgbClr>
                  </a:outerShdw>
                </a:effectLst>
                <a:latin typeface="Arial Rounded MT Bold" pitchFamily="34" charset="0"/>
                <a:cs typeface="+mn-cs"/>
              </a:rPr>
              <a:t>e difendici da ogni male </a:t>
            </a:r>
          </a:p>
          <a:p>
            <a:pPr eaLnBrk="0" hangingPunct="0">
              <a:defRPr/>
            </a:pPr>
            <a:r>
              <a:rPr lang="it-IT" sz="4000" dirty="0">
                <a:effectLst>
                  <a:outerShdw blurRad="38100" dist="38100" dir="2700000" algn="tl">
                    <a:srgbClr val="000000">
                      <a:alpha val="43137"/>
                    </a:srgbClr>
                  </a:outerShdw>
                </a:effectLst>
                <a:latin typeface="Arial Rounded MT Bold" pitchFamily="34" charset="0"/>
                <a:cs typeface="+mn-cs"/>
              </a:rPr>
              <a:t>dell'anima e del corpo, </a:t>
            </a:r>
          </a:p>
          <a:p>
            <a:pPr eaLnBrk="0" hangingPunct="0">
              <a:defRPr/>
            </a:pPr>
            <a:r>
              <a:rPr lang="it-IT" sz="4000" dirty="0">
                <a:effectLst>
                  <a:outerShdw blurRad="38100" dist="38100" dir="2700000" algn="tl">
                    <a:srgbClr val="000000">
                      <a:alpha val="43137"/>
                    </a:srgbClr>
                  </a:outerShdw>
                </a:effectLst>
                <a:latin typeface="Arial Rounded MT Bold" pitchFamily="34" charset="0"/>
                <a:cs typeface="+mn-cs"/>
              </a:rPr>
              <a:t>perché veniamo a </a:t>
            </a:r>
            <a:r>
              <a:rPr lang="it-IT" sz="4000" dirty="0" smtClean="0">
                <a:effectLst>
                  <a:outerShdw blurRad="38100" dist="38100" dir="2700000" algn="tl">
                    <a:srgbClr val="000000">
                      <a:alpha val="43137"/>
                    </a:srgbClr>
                  </a:outerShdw>
                </a:effectLst>
                <a:latin typeface="Arial Rounded MT Bold" pitchFamily="34" charset="0"/>
                <a:cs typeface="+mn-cs"/>
              </a:rPr>
              <a:t>te</a:t>
            </a:r>
          </a:p>
          <a:p>
            <a:pPr eaLnBrk="0" hangingPunct="0">
              <a:defRPr/>
            </a:pPr>
            <a:r>
              <a:rPr lang="it-IT" sz="4000" dirty="0" smtClean="0">
                <a:effectLst>
                  <a:outerShdw blurRad="38100" dist="38100" dir="2700000" algn="tl">
                    <a:srgbClr val="000000">
                      <a:alpha val="43137"/>
                    </a:srgbClr>
                  </a:outerShdw>
                </a:effectLst>
                <a:latin typeface="Arial Rounded MT Bold" pitchFamily="34" charset="0"/>
                <a:cs typeface="+mn-cs"/>
              </a:rPr>
              <a:t>con </a:t>
            </a:r>
            <a:r>
              <a:rPr lang="it-IT" sz="4000" dirty="0">
                <a:effectLst>
                  <a:outerShdw blurRad="38100" dist="38100" dir="2700000" algn="tl">
                    <a:srgbClr val="000000">
                      <a:alpha val="43137"/>
                    </a:srgbClr>
                  </a:outerShdw>
                </a:effectLst>
                <a:latin typeface="Arial Rounded MT Bold" pitchFamily="34" charset="0"/>
                <a:cs typeface="+mn-cs"/>
              </a:rPr>
              <a:t>cuore puro. </a:t>
            </a:r>
          </a:p>
          <a:p>
            <a:pPr eaLnBrk="0" hangingPunct="0">
              <a:defRPr/>
            </a:pPr>
            <a:r>
              <a:rPr lang="it-IT" sz="4000" dirty="0">
                <a:effectLst>
                  <a:outerShdw blurRad="38100" dist="38100" dir="2700000" algn="tl">
                    <a:srgbClr val="000000">
                      <a:alpha val="43137"/>
                    </a:srgbClr>
                  </a:outerShdw>
                </a:effectLst>
                <a:latin typeface="Arial Rounded MT Bold" pitchFamily="34" charset="0"/>
                <a:cs typeface="+mn-cs"/>
              </a:rPr>
              <a:t>Per Cristo nostro Signore.</a:t>
            </a:r>
          </a:p>
          <a:p>
            <a:pPr algn="r" eaLnBrk="0" hangingPunct="0">
              <a:defRPr/>
            </a:pPr>
            <a:r>
              <a:rPr lang="it-IT" sz="4000" b="1" dirty="0">
                <a:solidFill>
                  <a:srgbClr val="FF0000"/>
                </a:solidFill>
                <a:effectLst>
                  <a:outerShdw blurRad="38100" dist="38100" dir="2700000" algn="tl">
                    <a:srgbClr val="000000">
                      <a:alpha val="43137"/>
                    </a:srgbClr>
                  </a:outerShdw>
                </a:effectLst>
                <a:latin typeface="Arial Rounded MT Bold" pitchFamily="34" charset="0"/>
                <a:cs typeface="+mn-cs"/>
              </a:rPr>
              <a:t>Amen.</a:t>
            </a:r>
          </a:p>
          <a:p>
            <a:pPr eaLnBrk="0" hangingPunct="0">
              <a:defRPr/>
            </a:pPr>
            <a:endParaRPr lang="it-IT" dirty="0">
              <a:effectLst>
                <a:outerShdw blurRad="38100" dist="38100" dir="2700000" algn="tl">
                  <a:srgbClr val="000000">
                    <a:alpha val="43137"/>
                  </a:srgbClr>
                </a:outerShdw>
              </a:effectLst>
              <a:latin typeface="Times" charset="0"/>
              <a:cs typeface="+mn-cs"/>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laspigadigrano.it/drupal/upload/campo_di_grano(1).jpg"/>
          <p:cNvPicPr>
            <a:picLocks noChangeAspect="1" noChangeArrowheads="1"/>
          </p:cNvPicPr>
          <p:nvPr/>
        </p:nvPicPr>
        <p:blipFill>
          <a:blip r:embed="rId2" cstate="print"/>
          <a:srcRect/>
          <a:stretch>
            <a:fillRect/>
          </a:stretch>
        </p:blipFill>
        <p:spPr bwMode="auto">
          <a:xfrm>
            <a:off x="0" y="0"/>
            <a:ext cx="9187262" cy="6858000"/>
          </a:xfrm>
          <a:prstGeom prst="rect">
            <a:avLst/>
          </a:prstGeom>
          <a:noFill/>
        </p:spPr>
      </p:pic>
      <p:sp>
        <p:nvSpPr>
          <p:cNvPr id="2" name="Rettangolo 1"/>
          <p:cNvSpPr/>
          <p:nvPr/>
        </p:nvSpPr>
        <p:spPr>
          <a:xfrm>
            <a:off x="301328" y="404664"/>
            <a:ext cx="8640960" cy="1938992"/>
          </a:xfrm>
          <a:prstGeom prst="rect">
            <a:avLst/>
          </a:prstGeom>
        </p:spPr>
        <p:txBody>
          <a:bodyPr wrap="square">
            <a:spAutoFit/>
          </a:bodyPr>
          <a:lstStyle/>
          <a:p>
            <a:r>
              <a:rPr lang="it-IT" sz="4000" b="1" dirty="0" smtClean="0">
                <a:solidFill>
                  <a:srgbClr val="FF0000"/>
                </a:solidFill>
                <a:effectLst>
                  <a:outerShdw blurRad="38100" dist="38100" dir="2700000" algn="tl">
                    <a:srgbClr val="000000">
                      <a:alpha val="43137"/>
                    </a:srgbClr>
                  </a:outerShdw>
                </a:effectLst>
                <a:latin typeface="Calibri" pitchFamily="34" charset="0"/>
                <a:cs typeface="Times New Roman" pitchFamily="18" charset="0"/>
              </a:rPr>
              <a:t>Ecco, io vi dico: alzate i vostri occhi e guardate i campi </a:t>
            </a:r>
          </a:p>
          <a:p>
            <a:r>
              <a:rPr lang="it-IT" sz="4000" b="1" dirty="0" smtClean="0">
                <a:solidFill>
                  <a:srgbClr val="FF0000"/>
                </a:solidFill>
                <a:effectLst>
                  <a:outerShdw blurRad="38100" dist="38100" dir="2700000" algn="tl">
                    <a:srgbClr val="000000">
                      <a:alpha val="43137"/>
                    </a:srgbClr>
                  </a:outerShdw>
                </a:effectLst>
                <a:latin typeface="Calibri" pitchFamily="34" charset="0"/>
                <a:cs typeface="Times New Roman" pitchFamily="18" charset="0"/>
              </a:rPr>
              <a:t>che già biondeggiano per la mietitura. </a:t>
            </a:r>
            <a:endParaRPr lang="it-IT" dirty="0"/>
          </a:p>
        </p:txBody>
      </p:sp>
    </p:spTree>
  </p:cSld>
  <p:clrMapOvr>
    <a:masterClrMapping/>
  </p:clrMapOvr>
  <p:transition spd="med">
    <p:dissolv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http://www.monteluiano.it/foto/web%20piccoli%20mietitori.jpg"/>
          <p:cNvPicPr>
            <a:picLocks noChangeAspect="1" noChangeArrowheads="1"/>
          </p:cNvPicPr>
          <p:nvPr/>
        </p:nvPicPr>
        <p:blipFill>
          <a:blip r:embed="rId2" cstate="print"/>
          <a:srcRect/>
          <a:stretch>
            <a:fillRect/>
          </a:stretch>
        </p:blipFill>
        <p:spPr bwMode="auto">
          <a:xfrm>
            <a:off x="-1" y="0"/>
            <a:ext cx="10447369" cy="7215214"/>
          </a:xfrm>
          <a:prstGeom prst="rect">
            <a:avLst/>
          </a:prstGeom>
          <a:noFill/>
        </p:spPr>
      </p:pic>
      <p:sp>
        <p:nvSpPr>
          <p:cNvPr id="50178" name="Rettangolo 1"/>
          <p:cNvSpPr>
            <a:spLocks noChangeArrowheads="1"/>
          </p:cNvSpPr>
          <p:nvPr/>
        </p:nvSpPr>
        <p:spPr bwMode="auto">
          <a:xfrm>
            <a:off x="214313" y="0"/>
            <a:ext cx="8501062" cy="1938992"/>
          </a:xfrm>
          <a:prstGeom prst="rect">
            <a:avLst/>
          </a:prstGeom>
          <a:noFill/>
          <a:ln w="9525">
            <a:noFill/>
            <a:miter lim="800000"/>
            <a:headEnd/>
            <a:tailEnd/>
          </a:ln>
        </p:spPr>
        <p:txBody>
          <a:bodyPr>
            <a:spAutoFit/>
          </a:bodyPr>
          <a:lstStyle/>
          <a:p>
            <a:r>
              <a:rPr lang="it-IT" sz="4000" b="1" dirty="0" smtClean="0">
                <a:solidFill>
                  <a:srgbClr val="FF0000"/>
                </a:solidFill>
                <a:effectLst>
                  <a:outerShdw blurRad="38100" dist="38100" dir="2700000" algn="tl">
                    <a:srgbClr val="000000">
                      <a:alpha val="43137"/>
                    </a:srgbClr>
                  </a:outerShdw>
                </a:effectLst>
                <a:latin typeface="Calibri" pitchFamily="34" charset="0"/>
                <a:cs typeface="Times New Roman" pitchFamily="18" charset="0"/>
              </a:rPr>
              <a:t>Chi </a:t>
            </a:r>
            <a:r>
              <a:rPr lang="it-IT" sz="4000" b="1" dirty="0">
                <a:solidFill>
                  <a:srgbClr val="FF0000"/>
                </a:solidFill>
                <a:effectLst>
                  <a:outerShdw blurRad="38100" dist="38100" dir="2700000" algn="tl">
                    <a:srgbClr val="000000">
                      <a:alpha val="43137"/>
                    </a:srgbClr>
                  </a:outerShdw>
                </a:effectLst>
                <a:latin typeface="Calibri" pitchFamily="34" charset="0"/>
                <a:cs typeface="Times New Roman" pitchFamily="18" charset="0"/>
              </a:rPr>
              <a:t>miete riceve il salario e raccoglie frutto per la vita eterna, perché chi semina gioisca insieme a chi miete. </a:t>
            </a:r>
          </a:p>
        </p:txBody>
      </p:sp>
    </p:spTree>
  </p:cSld>
  <p:clrMapOvr>
    <a:masterClrMapping/>
  </p:clrMapOvr>
  <p:transition spd="med">
    <p:dissolv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http://users.libero.it/emanu.ele/seminatore.JPG"/>
          <p:cNvPicPr>
            <a:picLocks noChangeAspect="1" noChangeArrowheads="1"/>
          </p:cNvPicPr>
          <p:nvPr/>
        </p:nvPicPr>
        <p:blipFill>
          <a:blip r:embed="rId2" cstate="print"/>
          <a:srcRect l="3645" r="2604" b="15729"/>
          <a:stretch>
            <a:fillRect/>
          </a:stretch>
        </p:blipFill>
        <p:spPr bwMode="auto">
          <a:xfrm>
            <a:off x="0" y="0"/>
            <a:ext cx="9144000" cy="6858000"/>
          </a:xfrm>
          <a:prstGeom prst="rect">
            <a:avLst/>
          </a:prstGeom>
          <a:noFill/>
        </p:spPr>
      </p:pic>
      <p:sp>
        <p:nvSpPr>
          <p:cNvPr id="2" name="Rettangolo 1"/>
          <p:cNvSpPr/>
          <p:nvPr/>
        </p:nvSpPr>
        <p:spPr>
          <a:xfrm>
            <a:off x="395536" y="404664"/>
            <a:ext cx="8568952" cy="1323439"/>
          </a:xfrm>
          <a:prstGeom prst="rect">
            <a:avLst/>
          </a:prstGeom>
        </p:spPr>
        <p:txBody>
          <a:bodyPr wrap="square">
            <a:spAutoFit/>
          </a:bodyPr>
          <a:lstStyle/>
          <a:p>
            <a:r>
              <a:rPr lang="it-IT" sz="4000" b="1" dirty="0" smtClean="0">
                <a:solidFill>
                  <a:srgbClr val="FF0000"/>
                </a:solidFill>
                <a:effectLst>
                  <a:outerShdw blurRad="38100" dist="38100" dir="2700000" algn="tl">
                    <a:srgbClr val="000000">
                      <a:alpha val="43137"/>
                    </a:srgbClr>
                  </a:outerShdw>
                </a:effectLst>
                <a:latin typeface="Calibri" pitchFamily="34" charset="0"/>
                <a:cs typeface="Times New Roman" pitchFamily="18" charset="0"/>
              </a:rPr>
              <a:t>In questo infatti si dimostra vero il proverbio: uno semina e l’altro miete. </a:t>
            </a:r>
            <a:endParaRPr lang="it-IT" dirty="0"/>
          </a:p>
        </p:txBody>
      </p:sp>
    </p:spTree>
  </p:cSld>
  <p:clrMapOvr>
    <a:masterClrMapping/>
  </p:clrMapOvr>
  <p:transition spd="med">
    <p:dissolv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http://www.associazioneculturaledasaese.it/Portals/0/Gallery/Foto/Lavorazione%20lino/images/02_I%20covoni%20al%20sole.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1202" name="Rettangolo 1"/>
          <p:cNvSpPr>
            <a:spLocks noChangeArrowheads="1"/>
          </p:cNvSpPr>
          <p:nvPr/>
        </p:nvSpPr>
        <p:spPr bwMode="auto">
          <a:xfrm>
            <a:off x="285750" y="0"/>
            <a:ext cx="8572500" cy="1938992"/>
          </a:xfrm>
          <a:prstGeom prst="rect">
            <a:avLst/>
          </a:prstGeom>
          <a:noFill/>
          <a:ln w="9525">
            <a:noFill/>
            <a:miter lim="800000"/>
            <a:headEnd/>
            <a:tailEnd/>
          </a:ln>
        </p:spPr>
        <p:txBody>
          <a:bodyPr>
            <a:spAutoFit/>
          </a:bodyPr>
          <a:lstStyle/>
          <a:p>
            <a:r>
              <a:rPr lang="it-IT" sz="4000" b="1" dirty="0" smtClean="0">
                <a:solidFill>
                  <a:srgbClr val="FF0000"/>
                </a:solidFill>
                <a:effectLst>
                  <a:outerShdw blurRad="38100" dist="38100" dir="2700000" algn="tl">
                    <a:srgbClr val="000000">
                      <a:alpha val="43137"/>
                    </a:srgbClr>
                  </a:outerShdw>
                </a:effectLst>
                <a:latin typeface="Calibri" pitchFamily="34" charset="0"/>
                <a:cs typeface="Times New Roman" pitchFamily="18" charset="0"/>
              </a:rPr>
              <a:t>Io </a:t>
            </a:r>
            <a:r>
              <a:rPr lang="it-IT" sz="4000" b="1" dirty="0">
                <a:solidFill>
                  <a:srgbClr val="FF0000"/>
                </a:solidFill>
                <a:effectLst>
                  <a:outerShdw blurRad="38100" dist="38100" dir="2700000" algn="tl">
                    <a:srgbClr val="000000">
                      <a:alpha val="43137"/>
                    </a:srgbClr>
                  </a:outerShdw>
                </a:effectLst>
                <a:latin typeface="Calibri" pitchFamily="34" charset="0"/>
                <a:cs typeface="Times New Roman" pitchFamily="18" charset="0"/>
              </a:rPr>
              <a:t>vi ho mandati a mietere ciò per cui non avete faticato; altri hanno faticato e voi siete subentrati nella loro fatica». </a:t>
            </a:r>
          </a:p>
        </p:txBody>
      </p:sp>
    </p:spTree>
  </p:cSld>
  <p:clrMapOvr>
    <a:masterClrMapping/>
  </p:clrMapOvr>
  <p:transition spd="med">
    <p:dissolv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p:cNvPicPr>
            <a:picLocks noChangeAspect="1" noChangeArrowheads="1"/>
          </p:cNvPicPr>
          <p:nvPr/>
        </p:nvPicPr>
        <p:blipFill>
          <a:blip r:embed="rId2" cstate="print"/>
          <a:srcRect/>
          <a:stretch>
            <a:fillRect/>
          </a:stretch>
        </p:blipFill>
        <p:spPr bwMode="auto">
          <a:xfrm>
            <a:off x="0" y="-22"/>
            <a:ext cx="9144000" cy="6858022"/>
          </a:xfrm>
          <a:prstGeom prst="rect">
            <a:avLst/>
          </a:prstGeom>
          <a:noFill/>
          <a:ln w="9525">
            <a:noFill/>
            <a:miter lim="800000"/>
            <a:headEnd/>
            <a:tailEnd/>
          </a:ln>
        </p:spPr>
      </p:pic>
      <p:sp>
        <p:nvSpPr>
          <p:cNvPr id="52226" name="Rettangolo 1"/>
          <p:cNvSpPr>
            <a:spLocks noChangeArrowheads="1"/>
          </p:cNvSpPr>
          <p:nvPr/>
        </p:nvSpPr>
        <p:spPr bwMode="auto">
          <a:xfrm>
            <a:off x="214313" y="0"/>
            <a:ext cx="8643937" cy="1938992"/>
          </a:xfrm>
          <a:prstGeom prst="rect">
            <a:avLst/>
          </a:prstGeom>
          <a:noFill/>
          <a:ln w="9525">
            <a:noFill/>
            <a:miter lim="800000"/>
            <a:headEnd/>
            <a:tailEnd/>
          </a:ln>
        </p:spPr>
        <p:txBody>
          <a:bodyPr>
            <a:spAutoFit/>
          </a:bodyPr>
          <a:lstStyle/>
          <a:p>
            <a:r>
              <a:rPr lang="it-IT" sz="4000" b="1" dirty="0">
                <a:solidFill>
                  <a:srgbClr val="FF0000"/>
                </a:solidFill>
                <a:effectLst>
                  <a:outerShdw blurRad="38100" dist="38100" dir="2700000" algn="tl">
                    <a:srgbClr val="000000">
                      <a:alpha val="43137"/>
                    </a:srgbClr>
                  </a:outerShdw>
                </a:effectLst>
                <a:latin typeface="Calibri" pitchFamily="34" charset="0"/>
                <a:cs typeface="Times New Roman" pitchFamily="18" charset="0"/>
              </a:rPr>
              <a:t>Molti Samaritani di quella città </a:t>
            </a:r>
            <a:r>
              <a:rPr lang="it-IT" sz="4000" b="1" dirty="0" err="1">
                <a:solidFill>
                  <a:srgbClr val="FF0000"/>
                </a:solidFill>
                <a:effectLst>
                  <a:outerShdw blurRad="38100" dist="38100" dir="2700000" algn="tl">
                    <a:srgbClr val="000000">
                      <a:alpha val="43137"/>
                    </a:srgbClr>
                  </a:outerShdw>
                </a:effectLst>
                <a:latin typeface="Calibri" pitchFamily="34" charset="0"/>
                <a:cs typeface="Times New Roman" pitchFamily="18" charset="0"/>
              </a:rPr>
              <a:t>credettero</a:t>
            </a:r>
            <a:r>
              <a:rPr lang="it-IT" sz="4000" b="1" dirty="0">
                <a:solidFill>
                  <a:srgbClr val="FF0000"/>
                </a:solidFill>
                <a:effectLst>
                  <a:outerShdw blurRad="38100" dist="38100" dir="2700000" algn="tl">
                    <a:srgbClr val="000000">
                      <a:alpha val="43137"/>
                    </a:srgbClr>
                  </a:outerShdw>
                </a:effectLst>
                <a:latin typeface="Calibri" pitchFamily="34" charset="0"/>
                <a:cs typeface="Times New Roman" pitchFamily="18" charset="0"/>
              </a:rPr>
              <a:t> in lui per la parola della donna, che testimoniava</a:t>
            </a:r>
            <a:r>
              <a:rPr lang="it-IT" sz="4000" b="1" dirty="0" smtClean="0">
                <a:solidFill>
                  <a:srgbClr val="FF0000"/>
                </a:solidFill>
                <a:effectLst>
                  <a:outerShdw blurRad="38100" dist="38100" dir="2700000" algn="tl">
                    <a:srgbClr val="000000">
                      <a:alpha val="43137"/>
                    </a:srgbClr>
                  </a:outerShdw>
                </a:effectLst>
                <a:latin typeface="Calibri" pitchFamily="34" charset="0"/>
                <a:cs typeface="Times New Roman" pitchFamily="18" charset="0"/>
              </a:rPr>
              <a:t>:</a:t>
            </a:r>
            <a:endParaRPr lang="it-IT" sz="4000" b="1" dirty="0">
              <a:solidFill>
                <a:srgbClr val="FF0000"/>
              </a:solidFill>
              <a:effectLst>
                <a:outerShdw blurRad="38100" dist="38100" dir="2700000" algn="tl">
                  <a:srgbClr val="000000">
                    <a:alpha val="43137"/>
                  </a:srgbClr>
                </a:outerShdw>
              </a:effectLst>
              <a:latin typeface="Calibri" pitchFamily="34" charset="0"/>
              <a:cs typeface="Times New Roman" pitchFamily="18" charset="0"/>
            </a:endParaRPr>
          </a:p>
        </p:txBody>
      </p:sp>
    </p:spTree>
  </p:cSld>
  <p:clrMapOvr>
    <a:masterClrMapping/>
  </p:clrMapOvr>
  <p:transition spd="med">
    <p:dissolv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p:cNvPicPr>
            <a:picLocks noChangeAspect="1" noChangeArrowheads="1"/>
          </p:cNvPicPr>
          <p:nvPr/>
        </p:nvPicPr>
        <p:blipFill>
          <a:blip r:embed="rId2" cstate="print"/>
          <a:srcRect/>
          <a:stretch>
            <a:fillRect/>
          </a:stretch>
        </p:blipFill>
        <p:spPr bwMode="auto">
          <a:xfrm>
            <a:off x="0" y="-24"/>
            <a:ext cx="9001125" cy="6858024"/>
          </a:xfrm>
          <a:prstGeom prst="rect">
            <a:avLst/>
          </a:prstGeom>
          <a:noFill/>
          <a:ln w="9525">
            <a:noFill/>
            <a:miter lim="800000"/>
            <a:headEnd/>
            <a:tailEnd/>
          </a:ln>
        </p:spPr>
      </p:pic>
      <p:sp>
        <p:nvSpPr>
          <p:cNvPr id="2" name="Rettangolo 1"/>
          <p:cNvSpPr/>
          <p:nvPr/>
        </p:nvSpPr>
        <p:spPr>
          <a:xfrm>
            <a:off x="2286000" y="2459504"/>
            <a:ext cx="4572000" cy="5016758"/>
          </a:xfrm>
          <a:prstGeom prst="rect">
            <a:avLst/>
          </a:prstGeom>
        </p:spPr>
        <p:txBody>
          <a:bodyPr>
            <a:spAutoFit/>
          </a:bodyPr>
          <a:lstStyle/>
          <a:p>
            <a:r>
              <a:rPr lang="it-IT" sz="4000" b="1" dirty="0" smtClean="0">
                <a:solidFill>
                  <a:srgbClr val="FF0000"/>
                </a:solidFill>
                <a:effectLst>
                  <a:outerShdw blurRad="38100" dist="38100" dir="2700000" algn="tl">
                    <a:srgbClr val="000000">
                      <a:alpha val="43137"/>
                    </a:srgbClr>
                  </a:outerShdw>
                </a:effectLst>
                <a:latin typeface="Calibri" pitchFamily="34" charset="0"/>
                <a:cs typeface="Times New Roman" pitchFamily="18" charset="0"/>
              </a:rPr>
              <a:t>«Mi ha detto tutto quello che ho fatto». E quando i Samaritani giunsero da lui, lo pregavano di rimanere da loro ed egli rimase là due giorni. </a:t>
            </a:r>
            <a:endParaRPr lang="it-IT" sz="4000" b="1" dirty="0">
              <a:solidFill>
                <a:srgbClr val="FF0000"/>
              </a:solidFill>
              <a:effectLst>
                <a:outerShdw blurRad="38100" dist="38100" dir="2700000" algn="tl">
                  <a:srgbClr val="000000">
                    <a:alpha val="43137"/>
                  </a:srgbClr>
                </a:outerShdw>
              </a:effectLst>
              <a:latin typeface="Calibri" pitchFamily="34" charset="0"/>
              <a:cs typeface="Times New Roman" pitchFamily="18" charset="0"/>
            </a:endParaRPr>
          </a:p>
        </p:txBody>
      </p:sp>
    </p:spTree>
  </p:cSld>
  <p:clrMapOvr>
    <a:masterClrMapping/>
  </p:clrMapOvr>
  <p:transition spd="med">
    <p:dissolv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print"/>
          <a:srcRect/>
          <a:stretch>
            <a:fillRect/>
          </a:stretch>
        </p:blipFill>
        <p:spPr bwMode="auto">
          <a:xfrm>
            <a:off x="0" y="0"/>
            <a:ext cx="9144001" cy="6857426"/>
          </a:xfrm>
          <a:prstGeom prst="rect">
            <a:avLst/>
          </a:prstGeom>
          <a:noFill/>
          <a:ln w="9525">
            <a:noFill/>
            <a:miter lim="800000"/>
            <a:headEnd/>
            <a:tailEnd/>
          </a:ln>
        </p:spPr>
      </p:pic>
      <p:sp>
        <p:nvSpPr>
          <p:cNvPr id="53250" name="Rettangolo 1"/>
          <p:cNvSpPr>
            <a:spLocks noChangeArrowheads="1"/>
          </p:cNvSpPr>
          <p:nvPr/>
        </p:nvSpPr>
        <p:spPr bwMode="auto">
          <a:xfrm>
            <a:off x="214313" y="0"/>
            <a:ext cx="8572500" cy="3786188"/>
          </a:xfrm>
          <a:prstGeom prst="rect">
            <a:avLst/>
          </a:prstGeom>
          <a:noFill/>
          <a:ln w="9525">
            <a:noFill/>
            <a:miter lim="800000"/>
            <a:headEnd/>
            <a:tailEnd/>
          </a:ln>
        </p:spPr>
        <p:txBody>
          <a:bodyPr>
            <a:spAutoFit/>
          </a:bodyPr>
          <a:lstStyle/>
          <a:p>
            <a:r>
              <a:rPr lang="it-IT" sz="4000" b="1" dirty="0">
                <a:solidFill>
                  <a:srgbClr val="FF0000"/>
                </a:solidFill>
                <a:effectLst>
                  <a:outerShdw blurRad="38100" dist="38100" dir="2700000" algn="tl">
                    <a:srgbClr val="000000">
                      <a:alpha val="43137"/>
                    </a:srgbClr>
                  </a:outerShdw>
                </a:effectLst>
                <a:latin typeface="Calibri" pitchFamily="34" charset="0"/>
                <a:cs typeface="Times New Roman" pitchFamily="18" charset="0"/>
              </a:rPr>
              <a:t>Molti di più </a:t>
            </a:r>
            <a:r>
              <a:rPr lang="it-IT" sz="4000" b="1" dirty="0" err="1">
                <a:solidFill>
                  <a:srgbClr val="FF0000"/>
                </a:solidFill>
                <a:effectLst>
                  <a:outerShdw blurRad="38100" dist="38100" dir="2700000" algn="tl">
                    <a:srgbClr val="000000">
                      <a:alpha val="43137"/>
                    </a:srgbClr>
                  </a:outerShdw>
                </a:effectLst>
                <a:latin typeface="Calibri" pitchFamily="34" charset="0"/>
                <a:cs typeface="Times New Roman" pitchFamily="18" charset="0"/>
              </a:rPr>
              <a:t>credettero</a:t>
            </a:r>
            <a:r>
              <a:rPr lang="it-IT" sz="4000" b="1" dirty="0">
                <a:solidFill>
                  <a:srgbClr val="FF0000"/>
                </a:solidFill>
                <a:effectLst>
                  <a:outerShdw blurRad="38100" dist="38100" dir="2700000" algn="tl">
                    <a:srgbClr val="000000">
                      <a:alpha val="43137"/>
                    </a:srgbClr>
                  </a:outerShdw>
                </a:effectLst>
                <a:latin typeface="Calibri" pitchFamily="34" charset="0"/>
                <a:cs typeface="Times New Roman" pitchFamily="18" charset="0"/>
              </a:rPr>
              <a:t> per la sua parola e alla donna dicevano: «Non è più per i tuoi discorsi che noi crediamo, ma perché noi stessi abbiamo udito e sappiamo che questi è veramente il salvatore del mondo». </a:t>
            </a:r>
          </a:p>
        </p:txBody>
      </p:sp>
    </p:spTree>
  </p:cSld>
  <p:clrMapOvr>
    <a:masterClrMapping/>
  </p:clrMapOvr>
  <p:transition spd="med">
    <p:dissolv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rra1w"/>
          <p:cNvPicPr>
            <a:picLocks noChangeAspect="1" noChangeArrowheads="1"/>
          </p:cNvPicPr>
          <p:nvPr/>
        </p:nvPicPr>
        <p:blipFill>
          <a:blip r:embed="rId2" cstate="print"/>
          <a:srcRect/>
          <a:stretch>
            <a:fillRect/>
          </a:stretch>
        </p:blipFill>
        <p:spPr bwMode="auto">
          <a:xfrm>
            <a:off x="0" y="642938"/>
            <a:ext cx="5795963" cy="4344987"/>
          </a:xfrm>
          <a:prstGeom prst="rect">
            <a:avLst/>
          </a:prstGeom>
          <a:noFill/>
          <a:ln w="9525">
            <a:noFill/>
            <a:miter lim="800000"/>
            <a:headEnd/>
            <a:tailEnd/>
          </a:ln>
        </p:spPr>
      </p:pic>
      <p:sp>
        <p:nvSpPr>
          <p:cNvPr id="26627" name="WordArt 5"/>
          <p:cNvSpPr>
            <a:spLocks noChangeArrowheads="1" noChangeShapeType="1" noTextEdit="1"/>
          </p:cNvSpPr>
          <p:nvPr/>
        </p:nvSpPr>
        <p:spPr bwMode="auto">
          <a:xfrm>
            <a:off x="285720" y="5572140"/>
            <a:ext cx="8572560" cy="1047750"/>
          </a:xfrm>
          <a:prstGeom prst="rect">
            <a:avLst/>
          </a:prstGeom>
          <a:solidFill>
            <a:srgbClr val="FFFFFF">
              <a:alpha val="80000"/>
            </a:srgbClr>
          </a:solidFill>
          <a:effectLst>
            <a:softEdge rad="63500"/>
          </a:effectLst>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defRPr/>
            </a:pPr>
            <a:r>
              <a:rPr lang="pt-BR" sz="1800" kern="10" dirty="0">
                <a:ln w="9525">
                  <a:round/>
                  <a:headEnd/>
                  <a:tailEnd/>
                </a:ln>
                <a:gradFill rotWithShape="1">
                  <a:gsLst>
                    <a:gs pos="0">
                      <a:srgbClr val="E6DCAC"/>
                    </a:gs>
                    <a:gs pos="12000">
                      <a:srgbClr val="E6D78A"/>
                    </a:gs>
                    <a:gs pos="30000">
                      <a:srgbClr val="C7AC4C"/>
                    </a:gs>
                    <a:gs pos="45000">
                      <a:srgbClr val="E6D78A"/>
                    </a:gs>
                    <a:gs pos="77000">
                      <a:srgbClr val="C7AC4C"/>
                    </a:gs>
                    <a:gs pos="100000">
                      <a:srgbClr val="E6DCAC"/>
                    </a:gs>
                  </a:gsLst>
                  <a:path path="rect">
                    <a:fillToRect l="50000" t="50000" r="50000" b="50000"/>
                  </a:path>
                </a:gradFill>
                <a:latin typeface="Times New Roman"/>
                <a:cs typeface="Times New Roman"/>
              </a:rPr>
              <a:t>Lode a te, o Cristo.</a:t>
            </a:r>
            <a:endParaRPr lang="it-IT" sz="1800" kern="10" dirty="0">
              <a:ln w="9525">
                <a:round/>
                <a:headEnd/>
                <a:tailEnd/>
              </a:ln>
              <a:gradFill rotWithShape="1">
                <a:gsLst>
                  <a:gs pos="0">
                    <a:srgbClr val="E6DCAC"/>
                  </a:gs>
                  <a:gs pos="12000">
                    <a:srgbClr val="E6D78A"/>
                  </a:gs>
                  <a:gs pos="30000">
                    <a:srgbClr val="C7AC4C"/>
                  </a:gs>
                  <a:gs pos="45000">
                    <a:srgbClr val="E6D78A"/>
                  </a:gs>
                  <a:gs pos="77000">
                    <a:srgbClr val="C7AC4C"/>
                  </a:gs>
                  <a:gs pos="100000">
                    <a:srgbClr val="E6DCAC"/>
                  </a:gs>
                </a:gsLst>
                <a:path path="rect">
                  <a:fillToRect l="50000" t="50000" r="50000" b="50000"/>
                </a:path>
              </a:gradFill>
              <a:latin typeface="Times New Roman"/>
              <a:cs typeface="Times New Roman"/>
            </a:endParaRPr>
          </a:p>
        </p:txBody>
      </p:sp>
      <p:sp>
        <p:nvSpPr>
          <p:cNvPr id="26628" name="WordArt 6"/>
          <p:cNvSpPr>
            <a:spLocks noChangeArrowheads="1" noChangeShapeType="1" noTextEdit="1"/>
          </p:cNvSpPr>
          <p:nvPr/>
        </p:nvSpPr>
        <p:spPr bwMode="auto">
          <a:xfrm>
            <a:off x="5429250" y="214313"/>
            <a:ext cx="3524250" cy="5300662"/>
          </a:xfrm>
          <a:prstGeom prst="rect">
            <a:avLst/>
          </a:prstGeom>
        </p:spPr>
        <p:txBody>
          <a:bodyPr wrap="none" fromWordArt="1">
            <a:prstTxWarp prst="textPlain">
              <a:avLst>
                <a:gd name="adj" fmla="val 50000"/>
              </a:avLst>
            </a:prstTxWarp>
          </a:bodyPr>
          <a:lstStyle/>
          <a:p>
            <a:pPr algn="ctr"/>
            <a:r>
              <a:rPr lang="it-IT"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Parola</a:t>
            </a:r>
          </a:p>
          <a:p>
            <a:pPr algn="ctr"/>
            <a:r>
              <a:rPr lang="it-IT"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del</a:t>
            </a:r>
          </a:p>
          <a:p>
            <a:pPr algn="ctr"/>
            <a:r>
              <a:rPr lang="it-IT"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Signore.</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628"/>
                                        </p:tgtEl>
                                        <p:attrNameLst>
                                          <p:attrName>style.visibility</p:attrName>
                                        </p:attrNameLst>
                                      </p:cBhvr>
                                      <p:to>
                                        <p:strVal val="visible"/>
                                      </p:to>
                                    </p:set>
                                    <p:animEffect transition="in" filter="fade">
                                      <p:cBhvr>
                                        <p:cTn id="7" dur="500"/>
                                        <p:tgtEl>
                                          <p:spTgt spid="26628"/>
                                        </p:tgtEl>
                                      </p:cBhvr>
                                    </p:animEffect>
                                  </p:childTnLst>
                                </p:cTn>
                              </p:par>
                            </p:childTnLst>
                          </p:cTn>
                        </p:par>
                        <p:par>
                          <p:cTn id="8" fill="hold">
                            <p:stCondLst>
                              <p:cond delay="500"/>
                            </p:stCondLst>
                            <p:childTnLst>
                              <p:par>
                                <p:cTn id="9" presetID="7" presetClass="entr" presetSubtype="4" fill="hold" nodeType="afterEffect">
                                  <p:stCondLst>
                                    <p:cond delay="0"/>
                                  </p:stCondLst>
                                  <p:childTnLst>
                                    <p:set>
                                      <p:cBhvr>
                                        <p:cTn id="10" dur="1" fill="hold">
                                          <p:stCondLst>
                                            <p:cond delay="0"/>
                                          </p:stCondLst>
                                        </p:cTn>
                                        <p:tgtEl>
                                          <p:spTgt spid="26627"/>
                                        </p:tgtEl>
                                        <p:attrNameLst>
                                          <p:attrName>style.visibility</p:attrName>
                                        </p:attrNameLst>
                                      </p:cBhvr>
                                      <p:to>
                                        <p:strVal val="visible"/>
                                      </p:to>
                                    </p:set>
                                    <p:anim calcmode="lin" valueType="num">
                                      <p:cBhvr additive="base">
                                        <p:cTn id="11" dur="500" fill="hold"/>
                                        <p:tgtEl>
                                          <p:spTgt spid="26627"/>
                                        </p:tgtEl>
                                        <p:attrNameLst>
                                          <p:attrName>ppt_x</p:attrName>
                                        </p:attrNameLst>
                                      </p:cBhvr>
                                      <p:tavLst>
                                        <p:tav tm="0">
                                          <p:val>
                                            <p:strVal val="#ppt_x"/>
                                          </p:val>
                                        </p:tav>
                                        <p:tav tm="100000">
                                          <p:val>
                                            <p:strVal val="#ppt_x"/>
                                          </p:val>
                                        </p:tav>
                                      </p:tavLst>
                                    </p:anim>
                                    <p:anim calcmode="lin" valueType="num">
                                      <p:cBhvr additive="base">
                                        <p:cTn id="12" dur="500" fill="hold"/>
                                        <p:tgtEl>
                                          <p:spTgt spid="26627"/>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53"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2000" fill="hold"/>
                                        <p:tgtEl>
                                          <p:spTgt spid="6"/>
                                        </p:tgtEl>
                                        <p:attrNameLst>
                                          <p:attrName>ppt_w</p:attrName>
                                        </p:attrNameLst>
                                      </p:cBhvr>
                                      <p:tavLst>
                                        <p:tav tm="0">
                                          <p:val>
                                            <p:fltVal val="0"/>
                                          </p:val>
                                        </p:tav>
                                        <p:tav tm="100000">
                                          <p:val>
                                            <p:strVal val="#ppt_w"/>
                                          </p:val>
                                        </p:tav>
                                      </p:tavLst>
                                    </p:anim>
                                    <p:anim calcmode="lin" valueType="num">
                                      <p:cBhvr>
                                        <p:cTn id="17" dur="2000" fill="hold"/>
                                        <p:tgtEl>
                                          <p:spTgt spid="6"/>
                                        </p:tgtEl>
                                        <p:attrNameLst>
                                          <p:attrName>ppt_h</p:attrName>
                                        </p:attrNameLst>
                                      </p:cBhvr>
                                      <p:tavLst>
                                        <p:tav tm="0">
                                          <p:val>
                                            <p:fltVal val="0"/>
                                          </p:val>
                                        </p:tav>
                                        <p:tav tm="100000">
                                          <p:val>
                                            <p:strVal val="#ppt_h"/>
                                          </p:val>
                                        </p:tav>
                                      </p:tavLst>
                                    </p:anim>
                                    <p:animEffect transition="in" filter="fade">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p:nvPr/>
        </p:nvPicPr>
        <p:blipFill rotWithShape="1">
          <a:blip r:embed="rId2" cstate="print">
            <a:extLst>
              <a:ext uri="{28A0092B-C50C-407E-A947-70E740481C1C}">
                <a14:useLocalDpi xmlns:a14="http://schemas.microsoft.com/office/drawing/2010/main" xmlns="" val="0"/>
              </a:ext>
            </a:extLst>
          </a:blip>
          <a:srcRect l="3467" t="2939" r="40275" b="40654"/>
          <a:stretch/>
        </p:blipFill>
        <p:spPr bwMode="auto">
          <a:xfrm rot="5400000">
            <a:off x="-789628" y="776292"/>
            <a:ext cx="6871338" cy="5292081"/>
          </a:xfrm>
          <a:prstGeom prst="rect">
            <a:avLst/>
          </a:prstGeom>
          <a:ln>
            <a:noFill/>
          </a:ln>
          <a:extLst>
            <a:ext uri="{53640926-AAD7-44D8-BBD7-CCE9431645EC}">
              <a14:shadowObscured xmlns:a14="http://schemas.microsoft.com/office/drawing/2010/main" xmlns=""/>
            </a:ext>
          </a:extLst>
        </p:spPr>
      </p:pic>
      <p:sp>
        <p:nvSpPr>
          <p:cNvPr id="3" name="CasellaDiTesto 2"/>
          <p:cNvSpPr txBox="1"/>
          <p:nvPr/>
        </p:nvSpPr>
        <p:spPr>
          <a:xfrm>
            <a:off x="5292081" y="1506423"/>
            <a:ext cx="3673563" cy="3831818"/>
          </a:xfrm>
          <a:prstGeom prst="rect">
            <a:avLst/>
          </a:prstGeom>
          <a:noFill/>
        </p:spPr>
        <p:txBody>
          <a:bodyPr wrap="square" rtlCol="0">
            <a:spAutoFit/>
          </a:bodyPr>
          <a:lstStyle/>
          <a:p>
            <a:pPr algn="r">
              <a:lnSpc>
                <a:spcPct val="150000"/>
              </a:lnSpc>
            </a:pPr>
            <a:r>
              <a:rPr lang="it-IT" sz="5400" b="1" dirty="0" smtClean="0">
                <a:solidFill>
                  <a:srgbClr val="FF0000"/>
                </a:solidFill>
                <a:effectLst>
                  <a:outerShdw blurRad="38100" dist="38100" dir="2700000" algn="tl">
                    <a:srgbClr val="000000">
                      <a:alpha val="43137"/>
                    </a:srgbClr>
                  </a:outerShdw>
                </a:effectLst>
                <a:latin typeface="Segoe Print" panose="02000600000000000000" pitchFamily="2" charset="0"/>
              </a:rPr>
              <a:t>Appunta-mento </a:t>
            </a:r>
          </a:p>
          <a:p>
            <a:pPr algn="r">
              <a:lnSpc>
                <a:spcPct val="150000"/>
              </a:lnSpc>
            </a:pPr>
            <a:r>
              <a:rPr lang="it-IT" sz="5400" b="1" dirty="0" smtClean="0">
                <a:solidFill>
                  <a:srgbClr val="FF0000"/>
                </a:solidFill>
                <a:effectLst>
                  <a:outerShdw blurRad="38100" dist="38100" dir="2700000" algn="tl">
                    <a:srgbClr val="000000">
                      <a:alpha val="43137"/>
                    </a:srgbClr>
                  </a:outerShdw>
                </a:effectLst>
                <a:latin typeface="Segoe Print" panose="02000600000000000000" pitchFamily="2" charset="0"/>
              </a:rPr>
              <a:t>al pozzo</a:t>
            </a:r>
          </a:p>
        </p:txBody>
      </p:sp>
    </p:spTree>
    <p:extLst>
      <p:ext uri="{BB962C8B-B14F-4D97-AF65-F5344CB8AC3E}">
        <p14:creationId xmlns:p14="http://schemas.microsoft.com/office/powerpoint/2010/main" xmlns="" val="2303862238"/>
      </p:ext>
    </p:extLst>
  </p:cSld>
  <p:clrMapOvr>
    <a:masterClrMapping/>
  </p:clrMapOvr>
  <p:transition spd="slow">
    <p:wipe dir="d"/>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
          <p:cNvSpPr>
            <a:spLocks noChangeArrowheads="1"/>
          </p:cNvSpPr>
          <p:nvPr/>
        </p:nvSpPr>
        <p:spPr bwMode="auto">
          <a:xfrm>
            <a:off x="285750" y="285750"/>
            <a:ext cx="8643938" cy="5016758"/>
          </a:xfrm>
          <a:prstGeom prst="rect">
            <a:avLst/>
          </a:prstGeom>
          <a:noFill/>
          <a:ln w="9525">
            <a:noFill/>
            <a:miter lim="800000"/>
            <a:headEnd/>
            <a:tailEnd/>
          </a:ln>
        </p:spPr>
        <p:txBody>
          <a:bodyPr anchor="ctr">
            <a:spAutoFit/>
          </a:bodyPr>
          <a:lstStyle/>
          <a:p>
            <a:pPr algn="just"/>
            <a:r>
              <a:rPr lang="it-IT" sz="4000" b="1" dirty="0">
                <a:latin typeface="Tahoma" pitchFamily="34" charset="0"/>
                <a:ea typeface="Times New Roman" pitchFamily="18" charset="0"/>
                <a:cs typeface="Tahoma" pitchFamily="34" charset="0"/>
              </a:rPr>
              <a:t>Io credo in Dio</a:t>
            </a:r>
            <a:r>
              <a:rPr lang="it-IT" sz="4000" b="1" dirty="0" smtClean="0">
                <a:latin typeface="Tahoma" pitchFamily="34" charset="0"/>
                <a:ea typeface="Times New Roman" pitchFamily="18" charset="0"/>
                <a:cs typeface="Tahoma" pitchFamily="34" charset="0"/>
              </a:rPr>
              <a:t>,</a:t>
            </a:r>
          </a:p>
          <a:p>
            <a:pPr algn="just"/>
            <a:r>
              <a:rPr lang="it-IT" sz="4000" b="1" dirty="0" smtClean="0">
                <a:latin typeface="Tahoma" pitchFamily="34" charset="0"/>
                <a:ea typeface="Times New Roman" pitchFamily="18" charset="0"/>
                <a:cs typeface="Tahoma" pitchFamily="34" charset="0"/>
              </a:rPr>
              <a:t>Padre </a:t>
            </a:r>
            <a:r>
              <a:rPr lang="it-IT" sz="4000" b="1" dirty="0">
                <a:latin typeface="Tahoma" pitchFamily="34" charset="0"/>
                <a:ea typeface="Times New Roman" pitchFamily="18" charset="0"/>
                <a:cs typeface="Tahoma" pitchFamily="34" charset="0"/>
              </a:rPr>
              <a:t>onnipotente, </a:t>
            </a:r>
            <a:endParaRPr lang="it-IT" sz="4000" b="1" dirty="0" smtClean="0">
              <a:latin typeface="Tahoma" pitchFamily="34" charset="0"/>
              <a:ea typeface="Times New Roman" pitchFamily="18" charset="0"/>
              <a:cs typeface="Tahoma" pitchFamily="34" charset="0"/>
            </a:endParaRPr>
          </a:p>
          <a:p>
            <a:pPr algn="just"/>
            <a:r>
              <a:rPr lang="it-IT" sz="4000" b="1" dirty="0" smtClean="0">
                <a:latin typeface="Tahoma" pitchFamily="34" charset="0"/>
                <a:ea typeface="Times New Roman" pitchFamily="18" charset="0"/>
                <a:cs typeface="Tahoma" pitchFamily="34" charset="0"/>
              </a:rPr>
              <a:t>creatore </a:t>
            </a:r>
            <a:r>
              <a:rPr lang="it-IT" sz="4000" b="1" dirty="0">
                <a:latin typeface="Tahoma" pitchFamily="34" charset="0"/>
                <a:ea typeface="Times New Roman" pitchFamily="18" charset="0"/>
                <a:cs typeface="Tahoma" pitchFamily="34" charset="0"/>
              </a:rPr>
              <a:t>del cielo e della terra; </a:t>
            </a:r>
            <a:endParaRPr lang="it-IT" sz="4000" b="1" dirty="0" smtClean="0">
              <a:latin typeface="Tahoma" pitchFamily="34" charset="0"/>
              <a:ea typeface="Times New Roman" pitchFamily="18" charset="0"/>
              <a:cs typeface="Tahoma" pitchFamily="34" charset="0"/>
            </a:endParaRPr>
          </a:p>
          <a:p>
            <a:pPr algn="just"/>
            <a:r>
              <a:rPr lang="it-IT" sz="4000" b="1" dirty="0" smtClean="0">
                <a:latin typeface="Tahoma" pitchFamily="34" charset="0"/>
                <a:ea typeface="Times New Roman" pitchFamily="18" charset="0"/>
                <a:cs typeface="Tahoma" pitchFamily="34" charset="0"/>
              </a:rPr>
              <a:t>e </a:t>
            </a:r>
            <a:r>
              <a:rPr lang="it-IT" sz="4000" b="1" dirty="0">
                <a:latin typeface="Tahoma" pitchFamily="34" charset="0"/>
                <a:ea typeface="Times New Roman" pitchFamily="18" charset="0"/>
                <a:cs typeface="Tahoma" pitchFamily="34" charset="0"/>
              </a:rPr>
              <a:t>in Gesù Cristo, </a:t>
            </a:r>
            <a:endParaRPr lang="it-IT" sz="4000" b="1" dirty="0" smtClean="0">
              <a:latin typeface="Tahoma" pitchFamily="34" charset="0"/>
              <a:ea typeface="Times New Roman" pitchFamily="18" charset="0"/>
              <a:cs typeface="Tahoma" pitchFamily="34" charset="0"/>
            </a:endParaRPr>
          </a:p>
          <a:p>
            <a:pPr algn="just"/>
            <a:r>
              <a:rPr lang="it-IT" sz="4000" b="1" dirty="0" smtClean="0">
                <a:latin typeface="Tahoma" pitchFamily="34" charset="0"/>
                <a:ea typeface="Times New Roman" pitchFamily="18" charset="0"/>
                <a:cs typeface="Tahoma" pitchFamily="34" charset="0"/>
              </a:rPr>
              <a:t>suo </a:t>
            </a:r>
            <a:r>
              <a:rPr lang="it-IT" sz="4000" b="1" dirty="0">
                <a:latin typeface="Tahoma" pitchFamily="34" charset="0"/>
                <a:ea typeface="Times New Roman" pitchFamily="18" charset="0"/>
                <a:cs typeface="Tahoma" pitchFamily="34" charset="0"/>
              </a:rPr>
              <a:t>unico Figlio, nostro Signore, </a:t>
            </a:r>
            <a:r>
              <a:rPr lang="it-IT" sz="4000" b="1" u="sng" dirty="0">
                <a:latin typeface="Tahoma" pitchFamily="34" charset="0"/>
                <a:ea typeface="Times New Roman" pitchFamily="18" charset="0"/>
                <a:cs typeface="Tahoma" pitchFamily="34" charset="0"/>
              </a:rPr>
              <a:t>il quale fu concepito </a:t>
            </a:r>
            <a:endParaRPr lang="it-IT" sz="4000" b="1" u="sng" dirty="0" smtClean="0">
              <a:latin typeface="Tahoma" pitchFamily="34" charset="0"/>
              <a:ea typeface="Times New Roman" pitchFamily="18" charset="0"/>
              <a:cs typeface="Tahoma" pitchFamily="34" charset="0"/>
            </a:endParaRPr>
          </a:p>
          <a:p>
            <a:pPr algn="just"/>
            <a:r>
              <a:rPr lang="it-IT" sz="4000" b="1" u="sng" dirty="0" smtClean="0">
                <a:latin typeface="Tahoma" pitchFamily="34" charset="0"/>
                <a:ea typeface="Times New Roman" pitchFamily="18" charset="0"/>
                <a:cs typeface="Tahoma" pitchFamily="34" charset="0"/>
              </a:rPr>
              <a:t>di </a:t>
            </a:r>
            <a:r>
              <a:rPr lang="it-IT" sz="4000" b="1" u="sng" dirty="0">
                <a:latin typeface="Tahoma" pitchFamily="34" charset="0"/>
                <a:ea typeface="Times New Roman" pitchFamily="18" charset="0"/>
                <a:cs typeface="Tahoma" pitchFamily="34" charset="0"/>
              </a:rPr>
              <a:t>Spirito Santo, </a:t>
            </a:r>
            <a:endParaRPr lang="it-IT" sz="4000" b="1" u="sng" dirty="0" smtClean="0">
              <a:latin typeface="Tahoma" pitchFamily="34" charset="0"/>
              <a:ea typeface="Times New Roman" pitchFamily="18" charset="0"/>
              <a:cs typeface="Tahoma" pitchFamily="34" charset="0"/>
            </a:endParaRPr>
          </a:p>
          <a:p>
            <a:pPr algn="just"/>
            <a:r>
              <a:rPr lang="it-IT" sz="4000" b="1" u="sng" dirty="0" smtClean="0">
                <a:latin typeface="Tahoma" pitchFamily="34" charset="0"/>
                <a:ea typeface="Times New Roman" pitchFamily="18" charset="0"/>
                <a:cs typeface="Tahoma" pitchFamily="34" charset="0"/>
              </a:rPr>
              <a:t>nacque </a:t>
            </a:r>
            <a:r>
              <a:rPr lang="it-IT" sz="4000" b="1" u="sng" dirty="0">
                <a:latin typeface="Tahoma" pitchFamily="34" charset="0"/>
                <a:ea typeface="Times New Roman" pitchFamily="18" charset="0"/>
                <a:cs typeface="Tahoma" pitchFamily="34" charset="0"/>
              </a:rPr>
              <a:t>da Maria Vergine</a:t>
            </a:r>
            <a:r>
              <a:rPr lang="it-IT" sz="4000" b="1" dirty="0">
                <a:latin typeface="Tahoma" pitchFamily="34" charset="0"/>
                <a:ea typeface="Times New Roman" pitchFamily="18" charset="0"/>
                <a:cs typeface="Tahoma" pitchFamily="34" charset="0"/>
              </a:rPr>
              <a:t>, </a:t>
            </a:r>
            <a:endParaRPr lang="it-IT" sz="4000" dirty="0">
              <a:latin typeface="Tahoma" pitchFamily="34" charset="0"/>
              <a:ea typeface="Times New Roman" pitchFamily="18" charset="0"/>
              <a:cs typeface="Tahoma" pitchFamily="34" charset="0"/>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18434" name="WordArt 3"/>
          <p:cNvSpPr>
            <a:spLocks noChangeArrowheads="1" noChangeShapeType="1" noTextEdit="1"/>
          </p:cNvSpPr>
          <p:nvPr/>
        </p:nvSpPr>
        <p:spPr bwMode="auto">
          <a:xfrm>
            <a:off x="333375" y="142875"/>
            <a:ext cx="8596313" cy="5643563"/>
          </a:xfrm>
          <a:prstGeom prst="rect">
            <a:avLst/>
          </a:prstGeom>
        </p:spPr>
        <p:txBody>
          <a:bodyPr wrap="none" fromWordArt="1">
            <a:prstTxWarp prst="textSlantUp">
              <a:avLst>
                <a:gd name="adj" fmla="val 32056"/>
              </a:avLst>
            </a:prstTxWarp>
          </a:bodyPr>
          <a:lstStyle/>
          <a:p>
            <a:pPr algn="ctr"/>
            <a:r>
              <a:rPr lang="it-IT" sz="3600" kern="10" dirty="0" smtClean="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a:rPr>
              <a:t>Davanti a questo</a:t>
            </a:r>
          </a:p>
          <a:p>
            <a:pPr algn="ctr"/>
            <a:r>
              <a:rPr lang="it-IT" sz="3600" kern="10" dirty="0" smtClean="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a:rPr>
              <a:t>AMORE</a:t>
            </a:r>
            <a:endParaRPr lang="it-IT" sz="3600"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a:endParaRPr>
          </a:p>
        </p:txBody>
      </p:sp>
    </p:spTree>
    <p:extLst>
      <p:ext uri="{BB962C8B-B14F-4D97-AF65-F5344CB8AC3E}">
        <p14:creationId xmlns:p14="http://schemas.microsoft.com/office/powerpoint/2010/main" xmlns="" val="350632230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ttangolo 1"/>
          <p:cNvSpPr>
            <a:spLocks noChangeArrowheads="1"/>
          </p:cNvSpPr>
          <p:nvPr/>
        </p:nvSpPr>
        <p:spPr bwMode="auto">
          <a:xfrm>
            <a:off x="214313" y="214313"/>
            <a:ext cx="8643937" cy="6247864"/>
          </a:xfrm>
          <a:prstGeom prst="rect">
            <a:avLst/>
          </a:prstGeom>
          <a:noFill/>
          <a:ln w="9525">
            <a:noFill/>
            <a:miter lim="800000"/>
            <a:headEnd/>
            <a:tailEnd/>
          </a:ln>
        </p:spPr>
        <p:txBody>
          <a:bodyPr>
            <a:spAutoFit/>
          </a:bodyPr>
          <a:lstStyle/>
          <a:p>
            <a:pPr algn="just"/>
            <a:r>
              <a:rPr lang="it-IT" sz="4000" b="1" dirty="0" smtClean="0">
                <a:latin typeface="Tahoma" pitchFamily="34" charset="0"/>
                <a:ea typeface="Times New Roman" pitchFamily="18" charset="0"/>
                <a:cs typeface="Tahoma" pitchFamily="34" charset="0"/>
              </a:rPr>
              <a:t>patì sotto Ponzio Pilato, </a:t>
            </a:r>
          </a:p>
          <a:p>
            <a:pPr algn="just"/>
            <a:r>
              <a:rPr lang="it-IT" sz="4000" b="1" dirty="0" smtClean="0">
                <a:latin typeface="Tahoma" pitchFamily="34" charset="0"/>
                <a:ea typeface="Times New Roman" pitchFamily="18" charset="0"/>
                <a:cs typeface="Tahoma" pitchFamily="34" charset="0"/>
              </a:rPr>
              <a:t>fu crocifisso, morì e fu sepolto; discese agli inferi; </a:t>
            </a:r>
            <a:endParaRPr lang="it-IT" sz="4000" dirty="0" smtClean="0">
              <a:latin typeface="Tahoma" pitchFamily="34" charset="0"/>
              <a:ea typeface="Times New Roman" pitchFamily="18" charset="0"/>
              <a:cs typeface="Tahoma" pitchFamily="34" charset="0"/>
            </a:endParaRPr>
          </a:p>
          <a:p>
            <a:pPr algn="just" eaLnBrk="0" hangingPunct="0"/>
            <a:r>
              <a:rPr lang="it-IT" sz="4000" b="1" dirty="0" smtClean="0">
                <a:solidFill>
                  <a:srgbClr val="000000"/>
                </a:solidFill>
                <a:latin typeface="Tahoma" pitchFamily="34" charset="0"/>
                <a:ea typeface="Times New Roman" pitchFamily="18" charset="0"/>
                <a:cs typeface="Tahoma" pitchFamily="34" charset="0"/>
              </a:rPr>
              <a:t>il </a:t>
            </a:r>
            <a:r>
              <a:rPr lang="it-IT" sz="4000" b="1" dirty="0">
                <a:solidFill>
                  <a:srgbClr val="000000"/>
                </a:solidFill>
                <a:latin typeface="Tahoma" pitchFamily="34" charset="0"/>
                <a:ea typeface="Times New Roman" pitchFamily="18" charset="0"/>
                <a:cs typeface="Tahoma" pitchFamily="34" charset="0"/>
              </a:rPr>
              <a:t>terzo giorno </a:t>
            </a:r>
            <a:endParaRPr lang="it-IT" sz="4000" b="1" dirty="0" smtClean="0">
              <a:solidFill>
                <a:srgbClr val="000000"/>
              </a:solidFill>
              <a:latin typeface="Tahoma" pitchFamily="34" charset="0"/>
              <a:ea typeface="Times New Roman" pitchFamily="18" charset="0"/>
              <a:cs typeface="Tahoma" pitchFamily="34" charset="0"/>
            </a:endParaRPr>
          </a:p>
          <a:p>
            <a:pPr algn="just" eaLnBrk="0" hangingPunct="0"/>
            <a:r>
              <a:rPr lang="it-IT" sz="4000" b="1" dirty="0" smtClean="0">
                <a:solidFill>
                  <a:srgbClr val="000000"/>
                </a:solidFill>
                <a:latin typeface="Tahoma" pitchFamily="34" charset="0"/>
                <a:ea typeface="Times New Roman" pitchFamily="18" charset="0"/>
                <a:cs typeface="Tahoma" pitchFamily="34" charset="0"/>
              </a:rPr>
              <a:t>risuscitò </a:t>
            </a:r>
            <a:r>
              <a:rPr lang="it-IT" sz="4000" b="1" dirty="0">
                <a:solidFill>
                  <a:srgbClr val="000000"/>
                </a:solidFill>
                <a:latin typeface="Tahoma" pitchFamily="34" charset="0"/>
                <a:ea typeface="Times New Roman" pitchFamily="18" charset="0"/>
                <a:cs typeface="Tahoma" pitchFamily="34" charset="0"/>
              </a:rPr>
              <a:t>da morte; </a:t>
            </a:r>
            <a:endParaRPr lang="it-IT" sz="4000" b="1" dirty="0" smtClean="0">
              <a:solidFill>
                <a:srgbClr val="000000"/>
              </a:solidFill>
              <a:latin typeface="Tahoma" pitchFamily="34" charset="0"/>
              <a:ea typeface="Times New Roman" pitchFamily="18" charset="0"/>
              <a:cs typeface="Tahoma" pitchFamily="34" charset="0"/>
            </a:endParaRPr>
          </a:p>
          <a:p>
            <a:pPr algn="just" eaLnBrk="0" hangingPunct="0"/>
            <a:r>
              <a:rPr lang="it-IT" sz="4000" b="1" dirty="0" smtClean="0">
                <a:solidFill>
                  <a:srgbClr val="000000"/>
                </a:solidFill>
                <a:latin typeface="Tahoma" pitchFamily="34" charset="0"/>
                <a:ea typeface="Times New Roman" pitchFamily="18" charset="0"/>
                <a:cs typeface="Tahoma" pitchFamily="34" charset="0"/>
              </a:rPr>
              <a:t>salì </a:t>
            </a:r>
            <a:r>
              <a:rPr lang="it-IT" sz="4000" b="1" dirty="0">
                <a:solidFill>
                  <a:srgbClr val="000000"/>
                </a:solidFill>
                <a:latin typeface="Tahoma" pitchFamily="34" charset="0"/>
                <a:ea typeface="Times New Roman" pitchFamily="18" charset="0"/>
                <a:cs typeface="Tahoma" pitchFamily="34" charset="0"/>
              </a:rPr>
              <a:t>al cielo, </a:t>
            </a:r>
            <a:endParaRPr lang="it-IT" sz="4000" b="1" dirty="0" smtClean="0">
              <a:solidFill>
                <a:srgbClr val="000000"/>
              </a:solidFill>
              <a:latin typeface="Tahoma" pitchFamily="34" charset="0"/>
              <a:ea typeface="Times New Roman" pitchFamily="18" charset="0"/>
              <a:cs typeface="Tahoma" pitchFamily="34" charset="0"/>
            </a:endParaRPr>
          </a:p>
          <a:p>
            <a:pPr algn="just" eaLnBrk="0" hangingPunct="0"/>
            <a:r>
              <a:rPr lang="it-IT" sz="4000" b="1" dirty="0" smtClean="0">
                <a:solidFill>
                  <a:srgbClr val="000000"/>
                </a:solidFill>
                <a:latin typeface="Tahoma" pitchFamily="34" charset="0"/>
                <a:ea typeface="Times New Roman" pitchFamily="18" charset="0"/>
                <a:cs typeface="Tahoma" pitchFamily="34" charset="0"/>
              </a:rPr>
              <a:t>siede </a:t>
            </a:r>
            <a:r>
              <a:rPr lang="it-IT" sz="4000" b="1" dirty="0">
                <a:solidFill>
                  <a:srgbClr val="000000"/>
                </a:solidFill>
                <a:latin typeface="Tahoma" pitchFamily="34" charset="0"/>
                <a:ea typeface="Times New Roman" pitchFamily="18" charset="0"/>
                <a:cs typeface="Tahoma" pitchFamily="34" charset="0"/>
              </a:rPr>
              <a:t>alla destra </a:t>
            </a:r>
            <a:endParaRPr lang="it-IT" sz="4000" b="1" dirty="0" smtClean="0">
              <a:solidFill>
                <a:srgbClr val="000000"/>
              </a:solidFill>
              <a:latin typeface="Tahoma" pitchFamily="34" charset="0"/>
              <a:ea typeface="Times New Roman" pitchFamily="18" charset="0"/>
              <a:cs typeface="Tahoma" pitchFamily="34" charset="0"/>
            </a:endParaRPr>
          </a:p>
          <a:p>
            <a:pPr algn="just" eaLnBrk="0" hangingPunct="0"/>
            <a:r>
              <a:rPr lang="it-IT" sz="4000" b="1" dirty="0" smtClean="0">
                <a:solidFill>
                  <a:srgbClr val="000000"/>
                </a:solidFill>
                <a:latin typeface="Tahoma" pitchFamily="34" charset="0"/>
                <a:ea typeface="Times New Roman" pitchFamily="18" charset="0"/>
                <a:cs typeface="Tahoma" pitchFamily="34" charset="0"/>
              </a:rPr>
              <a:t>di </a:t>
            </a:r>
            <a:r>
              <a:rPr lang="it-IT" sz="4000" b="1" dirty="0">
                <a:solidFill>
                  <a:srgbClr val="000000"/>
                </a:solidFill>
                <a:latin typeface="Tahoma" pitchFamily="34" charset="0"/>
                <a:ea typeface="Times New Roman" pitchFamily="18" charset="0"/>
                <a:cs typeface="Tahoma" pitchFamily="34" charset="0"/>
              </a:rPr>
              <a:t>Dio Padre onnipotente; </a:t>
            </a:r>
            <a:endParaRPr lang="it-IT" sz="4000" b="1" dirty="0" smtClean="0">
              <a:solidFill>
                <a:srgbClr val="000000"/>
              </a:solidFill>
              <a:latin typeface="Tahoma" pitchFamily="34" charset="0"/>
              <a:ea typeface="Times New Roman" pitchFamily="18" charset="0"/>
              <a:cs typeface="Tahoma" pitchFamily="34" charset="0"/>
            </a:endParaRPr>
          </a:p>
          <a:p>
            <a:pPr algn="just" eaLnBrk="0" hangingPunct="0"/>
            <a:r>
              <a:rPr lang="it-IT" sz="4000" b="1" dirty="0" smtClean="0">
                <a:solidFill>
                  <a:srgbClr val="000000"/>
                </a:solidFill>
                <a:latin typeface="Tahoma" pitchFamily="34" charset="0"/>
                <a:ea typeface="Times New Roman" pitchFamily="18" charset="0"/>
                <a:cs typeface="Tahoma" pitchFamily="34" charset="0"/>
              </a:rPr>
              <a:t>di </a:t>
            </a:r>
            <a:r>
              <a:rPr lang="it-IT" sz="4000" b="1" dirty="0">
                <a:solidFill>
                  <a:srgbClr val="000000"/>
                </a:solidFill>
                <a:latin typeface="Tahoma" pitchFamily="34" charset="0"/>
                <a:ea typeface="Times New Roman" pitchFamily="18" charset="0"/>
                <a:cs typeface="Tahoma" pitchFamily="34" charset="0"/>
              </a:rPr>
              <a:t>là verrà a giudicare </a:t>
            </a:r>
            <a:endParaRPr lang="it-IT" sz="4000" b="1" dirty="0" smtClean="0">
              <a:solidFill>
                <a:srgbClr val="000000"/>
              </a:solidFill>
              <a:latin typeface="Tahoma" pitchFamily="34" charset="0"/>
              <a:ea typeface="Times New Roman" pitchFamily="18" charset="0"/>
              <a:cs typeface="Tahoma" pitchFamily="34" charset="0"/>
            </a:endParaRPr>
          </a:p>
          <a:p>
            <a:pPr algn="just" eaLnBrk="0" hangingPunct="0"/>
            <a:r>
              <a:rPr lang="it-IT" sz="4000" b="1" dirty="0" smtClean="0">
                <a:solidFill>
                  <a:srgbClr val="000000"/>
                </a:solidFill>
                <a:latin typeface="Tahoma" pitchFamily="34" charset="0"/>
                <a:ea typeface="Times New Roman" pitchFamily="18" charset="0"/>
                <a:cs typeface="Tahoma" pitchFamily="34" charset="0"/>
              </a:rPr>
              <a:t>i </a:t>
            </a:r>
            <a:r>
              <a:rPr lang="it-IT" sz="4000" b="1" dirty="0">
                <a:solidFill>
                  <a:srgbClr val="000000"/>
                </a:solidFill>
                <a:latin typeface="Tahoma" pitchFamily="34" charset="0"/>
                <a:ea typeface="Times New Roman" pitchFamily="18" charset="0"/>
                <a:cs typeface="Tahoma" pitchFamily="34" charset="0"/>
              </a:rPr>
              <a:t>vivi e i morti. </a:t>
            </a:r>
            <a:endParaRPr lang="it-IT" sz="4000" b="1" dirty="0" smtClean="0">
              <a:solidFill>
                <a:srgbClr val="000000"/>
              </a:solidFill>
              <a:latin typeface="Tahoma" pitchFamily="34" charset="0"/>
              <a:ea typeface="Times New Roman" pitchFamily="18" charset="0"/>
              <a:cs typeface="Tahoma" pitchFamily="34" charset="0"/>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2844" y="214290"/>
            <a:ext cx="8786874" cy="4401205"/>
          </a:xfrm>
          <a:prstGeom prst="rect">
            <a:avLst/>
          </a:prstGeom>
        </p:spPr>
        <p:txBody>
          <a:bodyPr wrap="square">
            <a:spAutoFit/>
          </a:bodyPr>
          <a:lstStyle/>
          <a:p>
            <a:pPr lvl="0" algn="just" eaLnBrk="0" hangingPunct="0"/>
            <a:r>
              <a:rPr lang="it-IT" sz="4000" b="1" dirty="0" smtClean="0">
                <a:solidFill>
                  <a:srgbClr val="000000"/>
                </a:solidFill>
                <a:latin typeface="Tahoma" pitchFamily="34" charset="0"/>
                <a:ea typeface="Times New Roman" pitchFamily="18" charset="0"/>
                <a:cs typeface="Tahoma" pitchFamily="34" charset="0"/>
              </a:rPr>
              <a:t>Credo nello Spirito Santo, </a:t>
            </a:r>
          </a:p>
          <a:p>
            <a:pPr lvl="0" algn="just" eaLnBrk="0" hangingPunct="0"/>
            <a:r>
              <a:rPr lang="it-IT" sz="4000" b="1" dirty="0" smtClean="0">
                <a:solidFill>
                  <a:srgbClr val="000000"/>
                </a:solidFill>
                <a:latin typeface="Tahoma" pitchFamily="34" charset="0"/>
                <a:ea typeface="Times New Roman" pitchFamily="18" charset="0"/>
                <a:cs typeface="Tahoma" pitchFamily="34" charset="0"/>
              </a:rPr>
              <a:t>la santa Chiesa cattolica, </a:t>
            </a:r>
          </a:p>
          <a:p>
            <a:pPr lvl="0" algn="just" eaLnBrk="0" hangingPunct="0"/>
            <a:r>
              <a:rPr lang="it-IT" sz="4000" b="1" dirty="0" smtClean="0">
                <a:solidFill>
                  <a:srgbClr val="000000"/>
                </a:solidFill>
                <a:latin typeface="Tahoma" pitchFamily="34" charset="0"/>
                <a:ea typeface="Times New Roman" pitchFamily="18" charset="0"/>
                <a:cs typeface="Tahoma" pitchFamily="34" charset="0"/>
              </a:rPr>
              <a:t>la comunione dei santi, </a:t>
            </a:r>
          </a:p>
          <a:p>
            <a:pPr lvl="0" algn="just" eaLnBrk="0" hangingPunct="0"/>
            <a:r>
              <a:rPr lang="it-IT" sz="4000" b="1" dirty="0" smtClean="0">
                <a:solidFill>
                  <a:srgbClr val="000000"/>
                </a:solidFill>
                <a:latin typeface="Tahoma" pitchFamily="34" charset="0"/>
                <a:ea typeface="Times New Roman" pitchFamily="18" charset="0"/>
                <a:cs typeface="Tahoma" pitchFamily="34" charset="0"/>
              </a:rPr>
              <a:t>la remissione dei peccati, </a:t>
            </a:r>
          </a:p>
          <a:p>
            <a:pPr lvl="0" algn="just" eaLnBrk="0" hangingPunct="0"/>
            <a:r>
              <a:rPr lang="it-IT" sz="4000" b="1" dirty="0" smtClean="0">
                <a:solidFill>
                  <a:srgbClr val="000000"/>
                </a:solidFill>
                <a:latin typeface="Tahoma" pitchFamily="34" charset="0"/>
                <a:ea typeface="Times New Roman" pitchFamily="18" charset="0"/>
                <a:cs typeface="Tahoma" pitchFamily="34" charset="0"/>
              </a:rPr>
              <a:t>la risurrezione della carne, </a:t>
            </a:r>
          </a:p>
          <a:p>
            <a:pPr lvl="0" algn="just" eaLnBrk="0" hangingPunct="0"/>
            <a:r>
              <a:rPr lang="it-IT" sz="4000" b="1" dirty="0" smtClean="0">
                <a:solidFill>
                  <a:srgbClr val="000000"/>
                </a:solidFill>
                <a:latin typeface="Tahoma" pitchFamily="34" charset="0"/>
                <a:ea typeface="Times New Roman" pitchFamily="18" charset="0"/>
                <a:cs typeface="Tahoma" pitchFamily="34" charset="0"/>
              </a:rPr>
              <a:t>la vita eterna. </a:t>
            </a:r>
          </a:p>
          <a:p>
            <a:pPr lvl="0" algn="just" eaLnBrk="0" hangingPunct="0"/>
            <a:r>
              <a:rPr lang="it-IT" sz="4000" b="1" dirty="0" smtClean="0">
                <a:solidFill>
                  <a:srgbClr val="000000"/>
                </a:solidFill>
                <a:latin typeface="Tahoma" pitchFamily="34" charset="0"/>
                <a:ea typeface="Times New Roman" pitchFamily="18" charset="0"/>
                <a:cs typeface="Tahoma" pitchFamily="34" charset="0"/>
              </a:rPr>
              <a:t>Amen.</a:t>
            </a:r>
            <a:endParaRPr lang="it-IT" sz="4000" dirty="0">
              <a:solidFill>
                <a:srgbClr val="000000"/>
              </a:solidFill>
              <a:latin typeface="Tahoma" pitchFamily="34" charset="0"/>
              <a:ea typeface="Times New Roman" pitchFamily="18" charset="0"/>
              <a:cs typeface="Tahoma"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BEAC7"/>
            </a:gs>
            <a:gs pos="17999">
              <a:srgbClr val="FEE7F2"/>
            </a:gs>
            <a:gs pos="36000">
              <a:srgbClr val="FAC77D"/>
            </a:gs>
            <a:gs pos="61000">
              <a:srgbClr val="FBA97D"/>
            </a:gs>
            <a:gs pos="82001">
              <a:srgbClr val="FBD49C"/>
            </a:gs>
            <a:gs pos="100000">
              <a:srgbClr val="FEE7F2"/>
            </a:gs>
          </a:gsLst>
          <a:lin ang="2700000" scaled="1"/>
        </a:gradFill>
        <a:effectLst/>
      </p:bgPr>
    </p:bg>
    <p:spTree>
      <p:nvGrpSpPr>
        <p:cNvPr id="1" name=""/>
        <p:cNvGrpSpPr/>
        <p:nvPr/>
      </p:nvGrpSpPr>
      <p:grpSpPr>
        <a:xfrm>
          <a:off x="0" y="0"/>
          <a:ext cx="0" cy="0"/>
          <a:chOff x="0" y="0"/>
          <a:chExt cx="0" cy="0"/>
        </a:xfrm>
      </p:grpSpPr>
      <p:sp>
        <p:nvSpPr>
          <p:cNvPr id="4" name="Rettangolo 3"/>
          <p:cNvSpPr/>
          <p:nvPr/>
        </p:nvSpPr>
        <p:spPr>
          <a:xfrm>
            <a:off x="5436096" y="188640"/>
            <a:ext cx="3168352" cy="5201424"/>
          </a:xfrm>
          <a:prstGeom prst="rect">
            <a:avLst/>
          </a:prstGeom>
          <a:noFill/>
          <a:effectLst>
            <a:glow rad="139700">
              <a:schemeClr val="accent5">
                <a:satMod val="175000"/>
                <a:alpha val="40000"/>
              </a:schemeClr>
            </a:glow>
          </a:effectLst>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hangingPunct="0">
              <a:defRPr/>
            </a:pPr>
            <a:r>
              <a:rPr lang="it-IT" sz="96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rPr>
              <a:t>IL </a:t>
            </a:r>
            <a:endParaRPr lang="it-IT" sz="9600" b="1" cap="all" dirty="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endParaRPr>
          </a:p>
          <a:p>
            <a:pPr algn="ctr" eaLnBrk="0" hangingPunct="0">
              <a:defRPr/>
            </a:pPr>
            <a:endParaRPr lang="it-IT" sz="40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endParaRPr>
          </a:p>
          <a:p>
            <a:pPr algn="ctr" eaLnBrk="0" hangingPunct="0">
              <a:defRPr/>
            </a:pPr>
            <a:r>
              <a:rPr lang="it-IT" sz="9600" b="1" cap="all" dirty="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rPr>
              <a:t>DISEGNO</a:t>
            </a:r>
            <a:endParaRPr lang="it-IT" sz="96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endParaRPr>
          </a:p>
        </p:txBody>
      </p:sp>
      <p:pic>
        <p:nvPicPr>
          <p:cNvPr id="3" name="Picture 2" descr="http://www.cruzblanca.org/hermanoleon/sem/a/cua/03/samaritana_poster.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5004048" cy="682866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3211969"/>
      </p:ext>
    </p:extLst>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
        <p:nvSpPr>
          <p:cNvPr id="4" name="Rettangolo 3"/>
          <p:cNvSpPr/>
          <p:nvPr/>
        </p:nvSpPr>
        <p:spPr>
          <a:xfrm>
            <a:off x="1571604" y="500042"/>
            <a:ext cx="6143636" cy="2308324"/>
          </a:xfrm>
          <a:prstGeom prst="rect">
            <a:avLst/>
          </a:prstGeom>
          <a:solidFill>
            <a:schemeClr val="bg1"/>
          </a:solidFill>
          <a:effectLst>
            <a:softEdge rad="127000"/>
          </a:effectLst>
        </p:spPr>
        <p:txBody>
          <a:bodyPr>
            <a:spAutoFit/>
          </a:bodyPr>
          <a:lstStyle/>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Nel mare </a:t>
            </a:r>
          </a:p>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del silenzio </a:t>
            </a:r>
          </a:p>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una voce si alzò</a:t>
            </a:r>
          </a:p>
        </p:txBody>
      </p:sp>
    </p:spTree>
    <p:extLst>
      <p:ext uri="{BB962C8B-B14F-4D97-AF65-F5344CB8AC3E}">
        <p14:creationId xmlns:p14="http://schemas.microsoft.com/office/powerpoint/2010/main" xmlns="" val="228596121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357158" y="142852"/>
            <a:ext cx="8429684" cy="3046988"/>
          </a:xfrm>
          <a:prstGeom prst="rect">
            <a:avLst/>
          </a:prstGeom>
          <a:solidFill>
            <a:schemeClr val="accent5">
              <a:lumMod val="20000"/>
              <a:lumOff val="80000"/>
            </a:schemeClr>
          </a:solidFill>
          <a:effectLst>
            <a:softEdge rad="127000"/>
          </a:effectLst>
        </p:spPr>
        <p:txBody>
          <a:bodyPr>
            <a:spAutoFit/>
          </a:bodyPr>
          <a:lstStyle/>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Da una notte senza confini </a:t>
            </a:r>
          </a:p>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una luce brillò,</a:t>
            </a:r>
          </a:p>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dove non c'era niente </a:t>
            </a:r>
          </a:p>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quel giorno</a:t>
            </a:r>
          </a:p>
        </p:txBody>
      </p:sp>
    </p:spTree>
    <p:extLst>
      <p:ext uri="{BB962C8B-B14F-4D97-AF65-F5344CB8AC3E}">
        <p14:creationId xmlns:p14="http://schemas.microsoft.com/office/powerpoint/2010/main" xmlns="" val="212096539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500034" y="0"/>
            <a:ext cx="8143932" cy="4062651"/>
          </a:xfrm>
          <a:prstGeom prst="rect">
            <a:avLst/>
          </a:prstGeom>
          <a:solidFill>
            <a:schemeClr val="bg1">
              <a:alpha val="38000"/>
            </a:schemeClr>
          </a:solidFill>
          <a:effectLst>
            <a:softEdge rad="127000"/>
          </a:effectLst>
        </p:spPr>
        <p:txBody>
          <a:bodyPr>
            <a:spAutoFit/>
          </a:bodyPr>
          <a:lstStyle/>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Avevi scritto già </a:t>
            </a:r>
          </a:p>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il mio nome lassù nel cielo.</a:t>
            </a:r>
            <a:b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b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Avevi scritto già </a:t>
            </a:r>
          </a:p>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la mia vita insieme a te.</a:t>
            </a:r>
            <a:b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b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Avevi scritto già di me.</a:t>
            </a:r>
            <a:r>
              <a:rPr lang="it-IT" b="1" dirty="0">
                <a:solidFill>
                  <a:prstClr val="black"/>
                </a:solidFill>
                <a:effectLst>
                  <a:outerShdw blurRad="38100" dist="38100" dir="2700000" algn="tl">
                    <a:srgbClr val="000000">
                      <a:alpha val="43137"/>
                    </a:srgbClr>
                  </a:outerShdw>
                </a:effectLst>
              </a:rPr>
              <a:t/>
            </a:r>
            <a:br>
              <a:rPr lang="it-IT" b="1" dirty="0">
                <a:solidFill>
                  <a:prstClr val="black"/>
                </a:solidFill>
                <a:effectLst>
                  <a:outerShdw blurRad="38100" dist="38100" dir="2700000" algn="tl">
                    <a:srgbClr val="000000">
                      <a:alpha val="43137"/>
                    </a:srgbClr>
                  </a:outerShdw>
                </a:effectLst>
              </a:rPr>
            </a:br>
            <a:endParaRPr lang="it-IT" b="1" dirty="0">
              <a:solidFill>
                <a:prstClr val="black"/>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37257862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857224" y="428604"/>
            <a:ext cx="7572396" cy="1569660"/>
          </a:xfrm>
          <a:prstGeom prst="rect">
            <a:avLst/>
          </a:prstGeom>
          <a:solidFill>
            <a:schemeClr val="tx2">
              <a:lumMod val="20000"/>
              <a:lumOff val="80000"/>
            </a:schemeClr>
          </a:solidFill>
          <a:effectLst>
            <a:softEdge rad="127000"/>
          </a:effectLst>
        </p:spPr>
        <p:txBody>
          <a:bodyPr>
            <a:spAutoFit/>
          </a:bodyPr>
          <a:lstStyle/>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E quando la tua mente </a:t>
            </a:r>
          </a:p>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fece splendere le stelle</a:t>
            </a:r>
          </a:p>
        </p:txBody>
      </p:sp>
    </p:spTree>
    <p:extLst>
      <p:ext uri="{BB962C8B-B14F-4D97-AF65-F5344CB8AC3E}">
        <p14:creationId xmlns:p14="http://schemas.microsoft.com/office/powerpoint/2010/main" xmlns="" val="231115401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xmlns="" val="0"/>
              </a:ext>
            </a:extLst>
          </a:blip>
          <a:srcRect/>
          <a:stretch>
            <a:fillRect t="-25000" b="-25000"/>
          </a:stretch>
        </a:blipFill>
        <a:effectLst/>
      </p:bgPr>
    </p:bg>
    <p:spTree>
      <p:nvGrpSpPr>
        <p:cNvPr id="1" name=""/>
        <p:cNvGrpSpPr/>
        <p:nvPr/>
      </p:nvGrpSpPr>
      <p:grpSpPr>
        <a:xfrm>
          <a:off x="0" y="0"/>
          <a:ext cx="0" cy="0"/>
          <a:chOff x="0" y="0"/>
          <a:chExt cx="0" cy="0"/>
        </a:xfrm>
      </p:grpSpPr>
      <p:sp>
        <p:nvSpPr>
          <p:cNvPr id="2" name="Rettangolo 1"/>
          <p:cNvSpPr/>
          <p:nvPr/>
        </p:nvSpPr>
        <p:spPr>
          <a:xfrm>
            <a:off x="857224" y="214290"/>
            <a:ext cx="7143768" cy="3046988"/>
          </a:xfrm>
          <a:prstGeom prst="rect">
            <a:avLst/>
          </a:prstGeom>
          <a:solidFill>
            <a:schemeClr val="accent1">
              <a:lumMod val="20000"/>
              <a:lumOff val="80000"/>
              <a:alpha val="66000"/>
            </a:schemeClr>
          </a:solidFill>
          <a:effectLst>
            <a:softEdge rad="127000"/>
          </a:effectLst>
        </p:spPr>
        <p:txBody>
          <a:bodyPr>
            <a:spAutoFit/>
          </a:bodyPr>
          <a:lstStyle/>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e quando le tue mani modellarono la terra,</a:t>
            </a:r>
          </a:p>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dove non c'era niente </a:t>
            </a:r>
          </a:p>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quel giorno</a:t>
            </a:r>
          </a:p>
        </p:txBody>
      </p:sp>
    </p:spTree>
    <p:extLst>
      <p:ext uri="{BB962C8B-B14F-4D97-AF65-F5344CB8AC3E}">
        <p14:creationId xmlns:p14="http://schemas.microsoft.com/office/powerpoint/2010/main" xmlns="" val="367289261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500034" y="0"/>
            <a:ext cx="8143932" cy="4062651"/>
          </a:xfrm>
          <a:prstGeom prst="rect">
            <a:avLst/>
          </a:prstGeom>
          <a:solidFill>
            <a:schemeClr val="bg1">
              <a:alpha val="38000"/>
            </a:schemeClr>
          </a:solidFill>
          <a:effectLst>
            <a:softEdge rad="127000"/>
          </a:effectLst>
        </p:spPr>
        <p:txBody>
          <a:bodyPr>
            <a:spAutoFit/>
          </a:bodyPr>
          <a:lstStyle/>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Avevi scritto già </a:t>
            </a:r>
          </a:p>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il mio nome lassù nel cielo.</a:t>
            </a:r>
            <a:b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b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Avevi scritto già </a:t>
            </a:r>
          </a:p>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la mia vita insieme a te.</a:t>
            </a:r>
            <a:b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b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Avevi scritto già di me.</a:t>
            </a:r>
            <a:r>
              <a:rPr lang="it-IT" b="1" dirty="0">
                <a:solidFill>
                  <a:prstClr val="black"/>
                </a:solidFill>
                <a:effectLst>
                  <a:outerShdw blurRad="38100" dist="38100" dir="2700000" algn="tl">
                    <a:srgbClr val="000000">
                      <a:alpha val="43137"/>
                    </a:srgbClr>
                  </a:outerShdw>
                </a:effectLst>
              </a:rPr>
              <a:t/>
            </a:r>
            <a:br>
              <a:rPr lang="it-IT" b="1" dirty="0">
                <a:solidFill>
                  <a:prstClr val="black"/>
                </a:solidFill>
                <a:effectLst>
                  <a:outerShdw blurRad="38100" dist="38100" dir="2700000" algn="tl">
                    <a:srgbClr val="000000">
                      <a:alpha val="43137"/>
                    </a:srgbClr>
                  </a:outerShdw>
                </a:effectLst>
              </a:rPr>
            </a:br>
            <a:endParaRPr lang="it-IT" b="1" dirty="0">
              <a:solidFill>
                <a:prstClr val="black"/>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65165169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785786" y="285728"/>
            <a:ext cx="7572396" cy="1569660"/>
          </a:xfrm>
          <a:prstGeom prst="rect">
            <a:avLst/>
          </a:prstGeom>
          <a:solidFill>
            <a:schemeClr val="tx2">
              <a:lumMod val="20000"/>
              <a:lumOff val="80000"/>
            </a:schemeClr>
          </a:solidFill>
          <a:effectLst>
            <a:softEdge rad="127000"/>
          </a:effectLst>
        </p:spPr>
        <p:txBody>
          <a:bodyPr>
            <a:spAutoFit/>
          </a:bodyPr>
          <a:lstStyle/>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E quando hai calcolato</a:t>
            </a:r>
          </a:p>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la profondità del cielo</a:t>
            </a:r>
          </a:p>
        </p:txBody>
      </p:sp>
    </p:spTree>
    <p:extLst>
      <p:ext uri="{BB962C8B-B14F-4D97-AF65-F5344CB8AC3E}">
        <p14:creationId xmlns:p14="http://schemas.microsoft.com/office/powerpoint/2010/main" xmlns="" val="40157574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4958255"/>
          </a:xfrm>
          <a:prstGeom prst="rect">
            <a:avLst/>
          </a:prstGeom>
        </p:spPr>
      </p:pic>
      <p:sp>
        <p:nvSpPr>
          <p:cNvPr id="3" name="Rettangolo 2"/>
          <p:cNvSpPr/>
          <p:nvPr/>
        </p:nvSpPr>
        <p:spPr>
          <a:xfrm>
            <a:off x="215516" y="4919008"/>
            <a:ext cx="8712968" cy="1938992"/>
          </a:xfrm>
          <a:prstGeom prst="rect">
            <a:avLst/>
          </a:prstGeom>
        </p:spPr>
        <p:txBody>
          <a:bodyPr wrap="square">
            <a:spAutoFit/>
          </a:bodyPr>
          <a:lstStyle/>
          <a:p>
            <a:r>
              <a:rPr lang="it-IT" sz="4000" dirty="0">
                <a:solidFill>
                  <a:srgbClr val="000000"/>
                </a:solidFill>
                <a:latin typeface="Aharoni" panose="02010803020104030203" pitchFamily="2" charset="-79"/>
                <a:cs typeface="Aharoni" panose="02010803020104030203" pitchFamily="2" charset="-79"/>
              </a:rPr>
              <a:t>Hai disteso le tue braccia anche per me </a:t>
            </a:r>
            <a:r>
              <a:rPr lang="it-IT" sz="4000" dirty="0" err="1" smtClean="0">
                <a:solidFill>
                  <a:srgbClr val="000000"/>
                </a:solidFill>
                <a:latin typeface="Aharoni" panose="02010803020104030203" pitchFamily="2" charset="-79"/>
                <a:cs typeface="Aharoni" panose="02010803020104030203" pitchFamily="2" charset="-79"/>
              </a:rPr>
              <a:t>Gesu’</a:t>
            </a:r>
            <a:r>
              <a:rPr lang="it-IT" sz="4000" dirty="0" smtClean="0">
                <a:solidFill>
                  <a:srgbClr val="000000"/>
                </a:solidFill>
                <a:latin typeface="Aharoni" panose="02010803020104030203" pitchFamily="2" charset="-79"/>
                <a:cs typeface="Aharoni" panose="02010803020104030203" pitchFamily="2" charset="-79"/>
              </a:rPr>
              <a:t>, </a:t>
            </a:r>
            <a:r>
              <a:rPr lang="it-IT" sz="4000" dirty="0">
                <a:solidFill>
                  <a:srgbClr val="000000"/>
                </a:solidFill>
                <a:latin typeface="Aharoni" panose="02010803020104030203" pitchFamily="2" charset="-79"/>
                <a:cs typeface="Aharoni" panose="02010803020104030203" pitchFamily="2" charset="-79"/>
              </a:rPr>
              <a:t>dal tuo cuore come fonte hai versato pace in me,</a:t>
            </a:r>
          </a:p>
        </p:txBody>
      </p:sp>
    </p:spTree>
    <p:extLst>
      <p:ext uri="{BB962C8B-B14F-4D97-AF65-F5344CB8AC3E}">
        <p14:creationId xmlns:p14="http://schemas.microsoft.com/office/powerpoint/2010/main" xmlns="" val="89769353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1000100" y="0"/>
            <a:ext cx="6643702" cy="3046988"/>
          </a:xfrm>
          <a:prstGeom prst="rect">
            <a:avLst/>
          </a:prstGeom>
          <a:solidFill>
            <a:schemeClr val="tx2">
              <a:lumMod val="20000"/>
              <a:lumOff val="80000"/>
              <a:alpha val="54000"/>
            </a:schemeClr>
          </a:solidFill>
          <a:effectLst>
            <a:softEdge rad="127000"/>
          </a:effectLst>
        </p:spPr>
        <p:txBody>
          <a:bodyPr>
            <a:spAutoFit/>
          </a:bodyPr>
          <a:lstStyle/>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e quando hai colorato </a:t>
            </a:r>
          </a:p>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ogni fiore della terra,</a:t>
            </a:r>
            <a:b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b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dove non c'era niente </a:t>
            </a:r>
          </a:p>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quel giorno</a:t>
            </a:r>
          </a:p>
        </p:txBody>
      </p:sp>
    </p:spTree>
    <p:extLst>
      <p:ext uri="{BB962C8B-B14F-4D97-AF65-F5344CB8AC3E}">
        <p14:creationId xmlns:p14="http://schemas.microsoft.com/office/powerpoint/2010/main" xmlns="" val="417056071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500034" y="0"/>
            <a:ext cx="8143932" cy="4062651"/>
          </a:xfrm>
          <a:prstGeom prst="rect">
            <a:avLst/>
          </a:prstGeom>
          <a:solidFill>
            <a:schemeClr val="bg1">
              <a:alpha val="38000"/>
            </a:schemeClr>
          </a:solidFill>
          <a:effectLst>
            <a:softEdge rad="127000"/>
          </a:effectLst>
        </p:spPr>
        <p:txBody>
          <a:bodyPr>
            <a:spAutoFit/>
          </a:bodyPr>
          <a:lstStyle/>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Avevi scritto già </a:t>
            </a:r>
          </a:p>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il mio nome lassù nel cielo.</a:t>
            </a:r>
            <a:b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b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Avevi scritto già </a:t>
            </a:r>
          </a:p>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la mia vita insieme a te.</a:t>
            </a:r>
            <a:b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b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Avevi scritto già di me.</a:t>
            </a:r>
            <a:r>
              <a:rPr lang="it-IT" b="1" dirty="0">
                <a:solidFill>
                  <a:prstClr val="black"/>
                </a:solidFill>
                <a:effectLst>
                  <a:outerShdw blurRad="38100" dist="38100" dir="2700000" algn="tl">
                    <a:srgbClr val="000000">
                      <a:alpha val="43137"/>
                    </a:srgbClr>
                  </a:outerShdw>
                </a:effectLst>
              </a:rPr>
              <a:t/>
            </a:r>
            <a:br>
              <a:rPr lang="it-IT" b="1" dirty="0">
                <a:solidFill>
                  <a:prstClr val="black"/>
                </a:solidFill>
                <a:effectLst>
                  <a:outerShdw blurRad="38100" dist="38100" dir="2700000" algn="tl">
                    <a:srgbClr val="000000">
                      <a:alpha val="43137"/>
                    </a:srgbClr>
                  </a:outerShdw>
                </a:effectLst>
              </a:rPr>
            </a:br>
            <a:endParaRPr lang="it-IT" b="1" dirty="0">
              <a:solidFill>
                <a:prstClr val="black"/>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366746420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785786" y="142852"/>
            <a:ext cx="7358082" cy="1569660"/>
          </a:xfrm>
          <a:prstGeom prst="rect">
            <a:avLst/>
          </a:prstGeom>
          <a:solidFill>
            <a:schemeClr val="tx2">
              <a:lumMod val="20000"/>
              <a:lumOff val="80000"/>
              <a:alpha val="72000"/>
            </a:schemeClr>
          </a:solidFill>
          <a:effectLst>
            <a:softEdge rad="127000"/>
          </a:effectLst>
        </p:spPr>
        <p:txBody>
          <a:bodyPr>
            <a:spAutoFit/>
          </a:bodyPr>
          <a:lstStyle/>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E quando hai disegnato </a:t>
            </a:r>
          </a:p>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le nubi e le montagne</a:t>
            </a:r>
          </a:p>
        </p:txBody>
      </p:sp>
    </p:spTree>
    <p:extLst>
      <p:ext uri="{BB962C8B-B14F-4D97-AF65-F5344CB8AC3E}">
        <p14:creationId xmlns:p14="http://schemas.microsoft.com/office/powerpoint/2010/main" xmlns="" val="11811709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571472" y="214290"/>
            <a:ext cx="7786710" cy="2308324"/>
          </a:xfrm>
          <a:prstGeom prst="rect">
            <a:avLst/>
          </a:prstGeom>
          <a:solidFill>
            <a:schemeClr val="tx2">
              <a:lumMod val="20000"/>
              <a:lumOff val="80000"/>
            </a:schemeClr>
          </a:solidFill>
          <a:effectLst>
            <a:softEdge rad="127000"/>
          </a:effectLst>
        </p:spPr>
        <p:txBody>
          <a:bodyPr>
            <a:spAutoFit/>
          </a:bodyPr>
          <a:lstStyle/>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e quando hai disegnato </a:t>
            </a:r>
          </a:p>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il cammino di ogni uomo,</a:t>
            </a:r>
            <a:b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b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l'avevi fatto anche per me</a:t>
            </a:r>
          </a:p>
        </p:txBody>
      </p:sp>
    </p:spTree>
    <p:extLst>
      <p:ext uri="{BB962C8B-B14F-4D97-AF65-F5344CB8AC3E}">
        <p14:creationId xmlns:p14="http://schemas.microsoft.com/office/powerpoint/2010/main" xmlns="" val="376112321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500034" y="0"/>
            <a:ext cx="8143932" cy="4062651"/>
          </a:xfrm>
          <a:prstGeom prst="rect">
            <a:avLst/>
          </a:prstGeom>
          <a:solidFill>
            <a:schemeClr val="bg1">
              <a:alpha val="38000"/>
            </a:schemeClr>
          </a:solidFill>
          <a:effectLst>
            <a:softEdge rad="127000"/>
          </a:effectLst>
        </p:spPr>
        <p:txBody>
          <a:bodyPr>
            <a:spAutoFit/>
          </a:bodyPr>
          <a:lstStyle/>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Avevi scritto già </a:t>
            </a:r>
          </a:p>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il mio nome lassù nel cielo.</a:t>
            </a:r>
            <a:b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b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Avevi scritto già </a:t>
            </a:r>
          </a:p>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la mia vita insieme a te.</a:t>
            </a:r>
            <a:b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b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Avevi scritto già di me.</a:t>
            </a:r>
            <a:r>
              <a:rPr lang="it-IT" b="1" dirty="0">
                <a:solidFill>
                  <a:prstClr val="black"/>
                </a:solidFill>
                <a:effectLst>
                  <a:outerShdw blurRad="38100" dist="38100" dir="2700000" algn="tl">
                    <a:srgbClr val="000000">
                      <a:alpha val="43137"/>
                    </a:srgbClr>
                  </a:outerShdw>
                </a:effectLst>
              </a:rPr>
              <a:t/>
            </a:r>
            <a:br>
              <a:rPr lang="it-IT" b="1" dirty="0">
                <a:solidFill>
                  <a:prstClr val="black"/>
                </a:solidFill>
                <a:effectLst>
                  <a:outerShdw blurRad="38100" dist="38100" dir="2700000" algn="tl">
                    <a:srgbClr val="000000">
                      <a:alpha val="43137"/>
                    </a:srgbClr>
                  </a:outerShdw>
                </a:effectLst>
              </a:rPr>
            </a:br>
            <a:endParaRPr lang="it-IT" b="1" dirty="0">
              <a:solidFill>
                <a:prstClr val="black"/>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353924559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1214414" y="357166"/>
            <a:ext cx="6643702" cy="1569660"/>
          </a:xfrm>
          <a:prstGeom prst="rect">
            <a:avLst/>
          </a:prstGeom>
          <a:solidFill>
            <a:schemeClr val="tx2">
              <a:lumMod val="20000"/>
              <a:lumOff val="80000"/>
              <a:alpha val="61000"/>
            </a:schemeClr>
          </a:solidFill>
          <a:effectLst>
            <a:softEdge rad="127000"/>
          </a:effectLst>
        </p:spPr>
        <p:txBody>
          <a:bodyPr>
            <a:normAutofit/>
          </a:bodyPr>
          <a:lstStyle/>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Se ieri non sapevo </a:t>
            </a:r>
          </a:p>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oggi ho incontrato te</a:t>
            </a:r>
          </a:p>
        </p:txBody>
      </p:sp>
    </p:spTree>
    <p:extLst>
      <p:ext uri="{BB962C8B-B14F-4D97-AF65-F5344CB8AC3E}">
        <p14:creationId xmlns:p14="http://schemas.microsoft.com/office/powerpoint/2010/main" xmlns="" val="352370645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Immagine 1" descr="Alba%20su%2020mare.jp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w="9525">
            <a:noFill/>
            <a:miter lim="800000"/>
            <a:headEnd/>
            <a:tailEnd/>
          </a:ln>
        </p:spPr>
      </p:pic>
      <p:sp>
        <p:nvSpPr>
          <p:cNvPr id="3" name="Rettangolo 2"/>
          <p:cNvSpPr/>
          <p:nvPr/>
        </p:nvSpPr>
        <p:spPr>
          <a:xfrm>
            <a:off x="2071670" y="428604"/>
            <a:ext cx="5072066" cy="2308324"/>
          </a:xfrm>
          <a:prstGeom prst="rect">
            <a:avLst/>
          </a:prstGeom>
          <a:solidFill>
            <a:schemeClr val="accent6">
              <a:lumMod val="20000"/>
              <a:lumOff val="80000"/>
            </a:schemeClr>
          </a:solidFill>
          <a:effectLst>
            <a:softEdge rad="127000"/>
          </a:effectLst>
        </p:spPr>
        <p:txBody>
          <a:bodyPr>
            <a:spAutoFit/>
          </a:bodyPr>
          <a:lstStyle/>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e la mia libertà</a:t>
            </a:r>
          </a:p>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è il tuo disegno </a:t>
            </a:r>
          </a:p>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su di me</a:t>
            </a:r>
          </a:p>
        </p:txBody>
      </p:sp>
    </p:spTree>
    <p:extLst>
      <p:ext uri="{BB962C8B-B14F-4D97-AF65-F5344CB8AC3E}">
        <p14:creationId xmlns:p14="http://schemas.microsoft.com/office/powerpoint/2010/main" xmlns="" val="215789841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642910" y="0"/>
            <a:ext cx="7429520" cy="1569660"/>
          </a:xfrm>
          <a:prstGeom prst="rect">
            <a:avLst/>
          </a:prstGeom>
          <a:solidFill>
            <a:schemeClr val="tx2">
              <a:lumMod val="20000"/>
              <a:lumOff val="80000"/>
            </a:schemeClr>
          </a:solidFill>
          <a:effectLst>
            <a:softEdge rad="127000"/>
          </a:effectLst>
        </p:spPr>
        <p:txBody>
          <a:bodyPr>
            <a:spAutoFit/>
          </a:bodyPr>
          <a:lstStyle/>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Non cercherò più niente</a:t>
            </a:r>
          </a:p>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 perché tu mi salverai</a:t>
            </a:r>
          </a:p>
        </p:txBody>
      </p:sp>
    </p:spTree>
    <p:extLst>
      <p:ext uri="{BB962C8B-B14F-4D97-AF65-F5344CB8AC3E}">
        <p14:creationId xmlns:p14="http://schemas.microsoft.com/office/powerpoint/2010/main" xmlns="" val="370632519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23972081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ChangeArrowheads="1"/>
          </p:cNvSpPr>
          <p:nvPr/>
        </p:nvSpPr>
        <p:spPr bwMode="auto">
          <a:xfrm>
            <a:off x="214313" y="142875"/>
            <a:ext cx="8932862" cy="5508625"/>
          </a:xfrm>
          <a:prstGeom prst="rect">
            <a:avLst/>
          </a:prstGeom>
          <a:noFill/>
          <a:ln w="9525">
            <a:noFill/>
            <a:miter lim="800000"/>
            <a:headEnd/>
            <a:tailEnd/>
          </a:ln>
        </p:spPr>
        <p:txBody>
          <a:bodyPr anchor="ctr">
            <a:spAutoFit/>
          </a:bodyPr>
          <a:lstStyle/>
          <a:p>
            <a:pPr algn="just" eaLnBrk="0" hangingPunct="0">
              <a:defRPr/>
            </a:pPr>
            <a:r>
              <a:rPr lang="it-IT" sz="4400" dirty="0">
                <a:solidFill>
                  <a:prstClr val="black"/>
                </a:solidFill>
                <a:latin typeface="Calibri"/>
                <a:cs typeface="Times New Roman" pitchFamily="18" charset="0"/>
              </a:rPr>
              <a:t>Il Signore sia con voi.</a:t>
            </a:r>
            <a:endParaRPr lang="it-IT" sz="4400" dirty="0">
              <a:solidFill>
                <a:prstClr val="black"/>
              </a:solidFill>
              <a:latin typeface="Calibri"/>
              <a:cs typeface="+mn-cs"/>
            </a:endParaRPr>
          </a:p>
          <a:p>
            <a:pPr algn="just" eaLnBrk="0" hangingPunct="0">
              <a:defRPr/>
            </a:pPr>
            <a:r>
              <a:rPr lang="it-IT" sz="4400" b="1" dirty="0">
                <a:solidFill>
                  <a:prstClr val="black"/>
                </a:solidFill>
                <a:latin typeface="Calibri"/>
                <a:cs typeface="Times New Roman" pitchFamily="18" charset="0"/>
              </a:rPr>
              <a:t>E con il tuo spirito. </a:t>
            </a:r>
            <a:endParaRPr lang="it-IT" sz="4400" dirty="0">
              <a:solidFill>
                <a:prstClr val="black"/>
              </a:solidFill>
              <a:latin typeface="Calibri"/>
              <a:cs typeface="+mn-cs"/>
            </a:endParaRPr>
          </a:p>
          <a:p>
            <a:pPr algn="just" eaLnBrk="0" hangingPunct="0">
              <a:defRPr/>
            </a:pPr>
            <a:endParaRPr lang="it-IT" sz="4400" dirty="0">
              <a:solidFill>
                <a:prstClr val="black"/>
              </a:solidFill>
              <a:latin typeface="Calibri"/>
              <a:cs typeface="Times New Roman" pitchFamily="18" charset="0"/>
            </a:endParaRPr>
          </a:p>
          <a:p>
            <a:pPr algn="just" eaLnBrk="0" hangingPunct="0">
              <a:defRPr/>
            </a:pPr>
            <a:r>
              <a:rPr lang="it-IT" sz="4400" dirty="0">
                <a:solidFill>
                  <a:prstClr val="black"/>
                </a:solidFill>
                <a:latin typeface="Calibri"/>
                <a:cs typeface="Times New Roman" pitchFamily="18" charset="0"/>
              </a:rPr>
              <a:t>In alto i nostri cuori.</a:t>
            </a:r>
            <a:endParaRPr lang="it-IT" sz="4400" dirty="0">
              <a:solidFill>
                <a:prstClr val="black"/>
              </a:solidFill>
              <a:latin typeface="Calibri"/>
              <a:cs typeface="+mn-cs"/>
            </a:endParaRPr>
          </a:p>
          <a:p>
            <a:pPr algn="just" eaLnBrk="0" hangingPunct="0">
              <a:defRPr/>
            </a:pPr>
            <a:r>
              <a:rPr lang="it-IT" sz="4400" b="1" dirty="0">
                <a:solidFill>
                  <a:prstClr val="black"/>
                </a:solidFill>
                <a:latin typeface="Calibri"/>
                <a:cs typeface="Times New Roman" pitchFamily="18" charset="0"/>
              </a:rPr>
              <a:t>Sono rivolti al Signore. </a:t>
            </a:r>
            <a:endParaRPr lang="it-IT" sz="4400" dirty="0">
              <a:solidFill>
                <a:prstClr val="black"/>
              </a:solidFill>
              <a:latin typeface="Calibri"/>
              <a:cs typeface="+mn-cs"/>
            </a:endParaRPr>
          </a:p>
          <a:p>
            <a:pPr algn="just" eaLnBrk="0" hangingPunct="0">
              <a:defRPr/>
            </a:pPr>
            <a:endParaRPr lang="it-IT" sz="4400" dirty="0">
              <a:solidFill>
                <a:prstClr val="black"/>
              </a:solidFill>
              <a:latin typeface="Calibri"/>
              <a:cs typeface="Times New Roman" pitchFamily="18" charset="0"/>
            </a:endParaRPr>
          </a:p>
          <a:p>
            <a:pPr algn="just" eaLnBrk="0" hangingPunct="0">
              <a:defRPr/>
            </a:pPr>
            <a:r>
              <a:rPr lang="it-IT" sz="4400" dirty="0">
                <a:solidFill>
                  <a:prstClr val="black"/>
                </a:solidFill>
                <a:latin typeface="Calibri"/>
                <a:cs typeface="Times New Roman" pitchFamily="18" charset="0"/>
              </a:rPr>
              <a:t>Rendiamo grazie al Signore nostro Dio</a:t>
            </a:r>
            <a:r>
              <a:rPr lang="it-IT" sz="3600" dirty="0">
                <a:solidFill>
                  <a:prstClr val="black"/>
                </a:solidFill>
                <a:latin typeface="Calibri"/>
                <a:cs typeface="Times New Roman" pitchFamily="18" charset="0"/>
              </a:rPr>
              <a:t>.</a:t>
            </a:r>
            <a:endParaRPr lang="it-IT" sz="4400" dirty="0">
              <a:solidFill>
                <a:prstClr val="black"/>
              </a:solidFill>
              <a:latin typeface="Calibri"/>
              <a:cs typeface="+mn-cs"/>
            </a:endParaRPr>
          </a:p>
          <a:p>
            <a:pPr algn="just" eaLnBrk="0" hangingPunct="0">
              <a:defRPr/>
            </a:pPr>
            <a:r>
              <a:rPr lang="it-IT" sz="4400" b="1" dirty="0">
                <a:solidFill>
                  <a:prstClr val="black"/>
                </a:solidFill>
                <a:latin typeface="Calibri"/>
                <a:cs typeface="Times New Roman" pitchFamily="18" charset="0"/>
              </a:rPr>
              <a:t>È cosa buona e giusta. </a:t>
            </a:r>
            <a:endParaRPr lang="it-IT" sz="4400" dirty="0">
              <a:solidFill>
                <a:prstClr val="black"/>
              </a:solidFill>
              <a:latin typeface="Calibri"/>
              <a:cs typeface="+mn-cs"/>
            </a:endParaRPr>
          </a:p>
        </p:txBody>
      </p:sp>
    </p:spTree>
    <p:extLst>
      <p:ext uri="{BB962C8B-B14F-4D97-AF65-F5344CB8AC3E}">
        <p14:creationId xmlns:p14="http://schemas.microsoft.com/office/powerpoint/2010/main" xmlns="" val="377755968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747464"/>
            <a:ext cx="9144000" cy="5681785"/>
          </a:xfrm>
          <a:prstGeom prst="rect">
            <a:avLst/>
          </a:prstGeom>
        </p:spPr>
      </p:pic>
      <p:sp>
        <p:nvSpPr>
          <p:cNvPr id="3" name="Rettangolo 2"/>
          <p:cNvSpPr/>
          <p:nvPr/>
        </p:nvSpPr>
        <p:spPr>
          <a:xfrm>
            <a:off x="251520" y="4919008"/>
            <a:ext cx="8640960" cy="1938992"/>
          </a:xfrm>
          <a:prstGeom prst="rect">
            <a:avLst/>
          </a:prstGeom>
        </p:spPr>
        <p:txBody>
          <a:bodyPr wrap="square">
            <a:spAutoFit/>
          </a:bodyPr>
          <a:lstStyle/>
          <a:p>
            <a:r>
              <a:rPr lang="it-IT" sz="4000" dirty="0">
                <a:solidFill>
                  <a:srgbClr val="000000"/>
                </a:solidFill>
                <a:latin typeface="Aharoni" panose="02010803020104030203" pitchFamily="2" charset="-79"/>
                <a:cs typeface="Aharoni" panose="02010803020104030203" pitchFamily="2" charset="-79"/>
              </a:rPr>
              <a:t>cerco ancora il mio peccato ma non </a:t>
            </a:r>
            <a:r>
              <a:rPr lang="it-IT" sz="4000" dirty="0" err="1" smtClean="0">
                <a:solidFill>
                  <a:srgbClr val="000000"/>
                </a:solidFill>
                <a:latin typeface="Aharoni" panose="02010803020104030203" pitchFamily="2" charset="-79"/>
                <a:cs typeface="Aharoni" panose="02010803020104030203" pitchFamily="2" charset="-79"/>
              </a:rPr>
              <a:t>c’e’</a:t>
            </a:r>
            <a:r>
              <a:rPr lang="it-IT" sz="4000" dirty="0" smtClean="0">
                <a:solidFill>
                  <a:srgbClr val="000000"/>
                </a:solidFill>
                <a:latin typeface="Aharoni" panose="02010803020104030203" pitchFamily="2" charset="-79"/>
                <a:cs typeface="Aharoni" panose="02010803020104030203" pitchFamily="2" charset="-79"/>
              </a:rPr>
              <a:t>. </a:t>
            </a:r>
            <a:r>
              <a:rPr lang="it-IT" sz="4000" dirty="0">
                <a:solidFill>
                  <a:srgbClr val="000000"/>
                </a:solidFill>
                <a:latin typeface="Aharoni" panose="02010803020104030203" pitchFamily="2" charset="-79"/>
                <a:cs typeface="Aharoni" panose="02010803020104030203" pitchFamily="2" charset="-79"/>
              </a:rPr>
              <a:t>Tu da sempre vinci il mondo dal tuo trono di dolore.</a:t>
            </a:r>
          </a:p>
        </p:txBody>
      </p:sp>
    </p:spTree>
    <p:extLst>
      <p:ext uri="{BB962C8B-B14F-4D97-AF65-F5344CB8AC3E}">
        <p14:creationId xmlns:p14="http://schemas.microsoft.com/office/powerpoint/2010/main" xmlns="" val="5620640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76944564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ttps://www.lds.org/bc/content/bible-videos/videos/jesus-teaches-a-samaritan-woman/images/6-jesus-and-samaritan-woman-well5.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21" y="34611"/>
            <a:ext cx="9200944" cy="6994789"/>
          </a:xfrm>
          <a:prstGeom prst="rect">
            <a:avLst/>
          </a:prstGeom>
          <a:noFill/>
          <a:extLst>
            <a:ext uri="{909E8E84-426E-40DD-AFC4-6F175D3DCCD1}">
              <a14:hiddenFill xmlns:a14="http://schemas.microsoft.com/office/drawing/2010/main" xmlns="">
                <a:solidFill>
                  <a:srgbClr val="FFFFFF"/>
                </a:solidFill>
              </a14:hiddenFill>
            </a:ext>
          </a:extLst>
        </p:spPr>
      </p:pic>
      <p:sp>
        <p:nvSpPr>
          <p:cNvPr id="6" name="CasellaDiTesto 5"/>
          <p:cNvSpPr txBox="1"/>
          <p:nvPr/>
        </p:nvSpPr>
        <p:spPr>
          <a:xfrm>
            <a:off x="4214778" y="4303455"/>
            <a:ext cx="4929222" cy="1938992"/>
          </a:xfrm>
          <a:prstGeom prst="rect">
            <a:avLst/>
          </a:prstGeom>
          <a:solidFill>
            <a:srgbClr val="FFFFFF">
              <a:alpha val="69804"/>
            </a:srgbClr>
          </a:solidFill>
          <a:effectLst>
            <a:softEdge rad="127000"/>
          </a:effectLst>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Santo </a:t>
            </a:r>
            <a:r>
              <a:rPr lang="it-IT" sz="4000" b="1" dirty="0" err="1">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Santo</a:t>
            </a:r>
            <a:endPar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endParaRPr>
          </a:p>
          <a:p>
            <a:pP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Santo </a:t>
            </a:r>
            <a:r>
              <a:rPr lang="it-IT" sz="4000" b="1" dirty="0" smtClean="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il </a:t>
            </a: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Signore</a:t>
            </a:r>
          </a:p>
          <a:p>
            <a:pPr eaLnBrk="0" hangingPunct="0">
              <a:defRPr/>
            </a:pPr>
            <a:r>
              <a:rPr lang="it-IT" sz="4000" b="1" dirty="0">
                <a:ln/>
                <a:solidFill>
                  <a:srgbClr val="008000"/>
                </a:solidFill>
                <a:effectLst>
                  <a:outerShdw blurRad="19685" dist="12700" dir="5400000" algn="tl" rotWithShape="0">
                    <a:srgbClr val="4F81BD">
                      <a:satMod val="130000"/>
                      <a:alpha val="60000"/>
                    </a:srgbClr>
                  </a:outerShdw>
                </a:effectLst>
                <a:latin typeface="Arial Black" pitchFamily="34" charset="0"/>
              </a:rPr>
              <a:t>Dio dell’universo</a:t>
            </a:r>
          </a:p>
        </p:txBody>
      </p:sp>
    </p:spTree>
    <p:extLst>
      <p:ext uri="{BB962C8B-B14F-4D97-AF65-F5344CB8AC3E}">
        <p14:creationId xmlns:p14="http://schemas.microsoft.com/office/powerpoint/2010/main" xmlns="" val="392753742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jewishstudies.eteacherbiblical.com/wp-content/uploads/2012/10/9-jesus-and-samaritan-woman-well8.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0"/>
            <a:ext cx="9144819" cy="6813376"/>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asellaDiTesto 2"/>
          <p:cNvSpPr txBox="1"/>
          <p:nvPr/>
        </p:nvSpPr>
        <p:spPr>
          <a:xfrm>
            <a:off x="179512" y="61248"/>
            <a:ext cx="3672408" cy="3170099"/>
          </a:xfrm>
          <a:prstGeom prst="rect">
            <a:avLst/>
          </a:prstGeom>
          <a:solidFill>
            <a:srgbClr val="FFFFFF">
              <a:alpha val="69804"/>
            </a:srgbClr>
          </a:solidFill>
          <a:effectLst>
            <a:softEdge rad="63500"/>
          </a:effectLst>
        </p:spPr>
        <p:txBody>
          <a:bodyPr wrap="square">
            <a:spAutoFit/>
            <a:scene3d>
              <a:camera prst="orthographicFront"/>
              <a:lightRig rig="soft" dir="t">
                <a:rot lat="0" lon="0" rev="10800000"/>
              </a:lightRig>
            </a:scene3d>
            <a:sp3d>
              <a:bevelT w="27940" h="12700"/>
              <a:contourClr>
                <a:srgbClr val="DDDDDD"/>
              </a:contourClr>
            </a:sp3d>
          </a:bodyPr>
          <a:lstStyle/>
          <a:p>
            <a:pPr eaLnBrk="0" hangingPunct="0">
              <a:defRPr/>
            </a:pPr>
            <a:r>
              <a:rPr lang="it-IT" sz="4000" b="1" spc="150" dirty="0">
                <a:ln w="19050">
                  <a:solidFill>
                    <a:srgbClr val="1F497D">
                      <a:lumMod val="75000"/>
                    </a:srgbClr>
                  </a:solidFill>
                </a:ln>
                <a:solidFill>
                  <a:srgbClr val="FF0000"/>
                </a:solidFill>
                <a:effectLst>
                  <a:outerShdw blurRad="25400" algn="tl" rotWithShape="0">
                    <a:srgbClr val="000000">
                      <a:alpha val="43000"/>
                    </a:srgbClr>
                  </a:outerShdw>
                </a:effectLst>
                <a:latin typeface="Arial Black" pitchFamily="34" charset="0"/>
              </a:rPr>
              <a:t>I cieli </a:t>
            </a:r>
            <a:endParaRPr lang="it-IT" sz="4000" b="1" spc="150" dirty="0" smtClean="0">
              <a:ln w="19050">
                <a:solidFill>
                  <a:srgbClr val="1F497D">
                    <a:lumMod val="75000"/>
                  </a:srgbClr>
                </a:solidFill>
              </a:ln>
              <a:solidFill>
                <a:srgbClr val="FF0000"/>
              </a:solidFill>
              <a:effectLst>
                <a:outerShdw blurRad="25400" algn="tl" rotWithShape="0">
                  <a:srgbClr val="000000">
                    <a:alpha val="43000"/>
                  </a:srgbClr>
                </a:outerShdw>
              </a:effectLst>
              <a:latin typeface="Arial Black" pitchFamily="34" charset="0"/>
            </a:endParaRPr>
          </a:p>
          <a:p>
            <a:pPr eaLnBrk="0" hangingPunct="0">
              <a:defRPr/>
            </a:pPr>
            <a:r>
              <a:rPr lang="it-IT" sz="4000" b="1" spc="150" dirty="0" smtClean="0">
                <a:ln w="19050">
                  <a:solidFill>
                    <a:srgbClr val="1F497D">
                      <a:lumMod val="75000"/>
                    </a:srgbClr>
                  </a:solidFill>
                </a:ln>
                <a:solidFill>
                  <a:srgbClr val="FF0000"/>
                </a:solidFill>
                <a:effectLst>
                  <a:outerShdw blurRad="25400" algn="tl" rotWithShape="0">
                    <a:srgbClr val="000000">
                      <a:alpha val="43000"/>
                    </a:srgbClr>
                  </a:outerShdw>
                </a:effectLst>
                <a:latin typeface="Arial Black" pitchFamily="34" charset="0"/>
              </a:rPr>
              <a:t>e </a:t>
            </a:r>
            <a:r>
              <a:rPr lang="it-IT" sz="4000" b="1" spc="150" dirty="0">
                <a:ln w="19050">
                  <a:solidFill>
                    <a:srgbClr val="1F497D">
                      <a:lumMod val="75000"/>
                    </a:srgbClr>
                  </a:solidFill>
                </a:ln>
                <a:solidFill>
                  <a:srgbClr val="FF0000"/>
                </a:solidFill>
                <a:effectLst>
                  <a:outerShdw blurRad="25400" algn="tl" rotWithShape="0">
                    <a:srgbClr val="000000">
                      <a:alpha val="43000"/>
                    </a:srgbClr>
                  </a:outerShdw>
                </a:effectLst>
                <a:latin typeface="Arial Black" pitchFamily="34" charset="0"/>
              </a:rPr>
              <a:t>la terra</a:t>
            </a:r>
          </a:p>
          <a:p>
            <a:pPr eaLnBrk="0" hangingPunct="0">
              <a:defRPr/>
            </a:pPr>
            <a:r>
              <a:rPr lang="it-IT" sz="4000" b="1" spc="150" dirty="0">
                <a:ln w="19050">
                  <a:solidFill>
                    <a:srgbClr val="1F497D">
                      <a:lumMod val="75000"/>
                    </a:srgbClr>
                  </a:solidFill>
                </a:ln>
                <a:solidFill>
                  <a:srgbClr val="FF0000"/>
                </a:solidFill>
                <a:effectLst>
                  <a:outerShdw blurRad="25400" algn="tl" rotWithShape="0">
                    <a:srgbClr val="000000">
                      <a:alpha val="43000"/>
                    </a:srgbClr>
                  </a:outerShdw>
                </a:effectLst>
                <a:latin typeface="Arial Black" pitchFamily="34" charset="0"/>
              </a:rPr>
              <a:t>sono </a:t>
            </a:r>
            <a:r>
              <a:rPr lang="it-IT" sz="4000" b="1" spc="150" dirty="0" smtClean="0">
                <a:ln w="19050">
                  <a:solidFill>
                    <a:srgbClr val="1F497D">
                      <a:lumMod val="75000"/>
                    </a:srgbClr>
                  </a:solidFill>
                </a:ln>
                <a:solidFill>
                  <a:srgbClr val="FF0000"/>
                </a:solidFill>
                <a:effectLst>
                  <a:outerShdw blurRad="25400" algn="tl" rotWithShape="0">
                    <a:srgbClr val="000000">
                      <a:alpha val="43000"/>
                    </a:srgbClr>
                  </a:outerShdw>
                </a:effectLst>
                <a:latin typeface="Arial Black" pitchFamily="34" charset="0"/>
              </a:rPr>
              <a:t>pieni della </a:t>
            </a:r>
            <a:r>
              <a:rPr lang="it-IT" sz="4000" b="1" spc="150" dirty="0">
                <a:ln w="19050">
                  <a:solidFill>
                    <a:srgbClr val="1F497D">
                      <a:lumMod val="75000"/>
                    </a:srgbClr>
                  </a:solidFill>
                </a:ln>
                <a:solidFill>
                  <a:srgbClr val="FF0000"/>
                </a:solidFill>
                <a:effectLst>
                  <a:outerShdw blurRad="25400" algn="tl" rotWithShape="0">
                    <a:srgbClr val="000000">
                      <a:alpha val="43000"/>
                    </a:srgbClr>
                  </a:outerShdw>
                </a:effectLst>
                <a:latin typeface="Arial Black" pitchFamily="34" charset="0"/>
              </a:rPr>
              <a:t>tua gloria</a:t>
            </a:r>
          </a:p>
        </p:txBody>
      </p:sp>
    </p:spTree>
    <p:extLst>
      <p:ext uri="{BB962C8B-B14F-4D97-AF65-F5344CB8AC3E}">
        <p14:creationId xmlns:p14="http://schemas.microsoft.com/office/powerpoint/2010/main" xmlns="" val="381056617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www.lds.org/bc/content/bible-videos/videos/jesus-teaches-a-samaritan-woman/images/1-jesus-and-samaritan-woman-well.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19" y="0"/>
            <a:ext cx="9144819" cy="6813376"/>
          </a:xfrm>
          <a:prstGeom prst="rect">
            <a:avLst/>
          </a:prstGeom>
          <a:noFill/>
          <a:extLst>
            <a:ext uri="{909E8E84-426E-40DD-AFC4-6F175D3DCCD1}">
              <a14:hiddenFill xmlns:a14="http://schemas.microsoft.com/office/drawing/2010/main" xmlns="">
                <a:solidFill>
                  <a:srgbClr val="FFFFFF"/>
                </a:solidFill>
              </a14:hiddenFill>
            </a:ext>
          </a:extLst>
        </p:spPr>
      </p:pic>
      <p:sp>
        <p:nvSpPr>
          <p:cNvPr id="6" name="CasellaDiTesto 5"/>
          <p:cNvSpPr txBox="1"/>
          <p:nvPr/>
        </p:nvSpPr>
        <p:spPr>
          <a:xfrm>
            <a:off x="2339752" y="260648"/>
            <a:ext cx="6804248" cy="1323439"/>
          </a:xfrm>
          <a:prstGeom prst="rect">
            <a:avLst/>
          </a:prstGeom>
          <a:solidFill>
            <a:srgbClr val="FFFFFF">
              <a:alpha val="50196"/>
            </a:srgbClr>
          </a:solidFill>
          <a:effectLst>
            <a:softEdge rad="127000"/>
          </a:effectLst>
        </p:spPr>
        <p:txBody>
          <a:bodyPr wrap="square">
            <a:spAutoFit/>
            <a:scene3d>
              <a:camera prst="orthographicFront"/>
              <a:lightRig rig="soft" dir="t">
                <a:rot lat="0" lon="0" rev="10800000"/>
              </a:lightRig>
            </a:scene3d>
            <a:sp3d>
              <a:bevelT w="27940" h="12700"/>
              <a:contourClr>
                <a:srgbClr val="DDDDDD"/>
              </a:contourClr>
            </a:sp3d>
          </a:bodyPr>
          <a:lstStyle/>
          <a:p>
            <a:pPr algn="ctr" eaLnBrk="0" hangingPunct="0">
              <a:defRPr/>
            </a:pPr>
            <a:r>
              <a:rPr lang="it-IT" sz="4000" b="1" spc="150" dirty="0" err="1" smtClean="0">
                <a:ln w="11430"/>
                <a:solidFill>
                  <a:srgbClr val="FF0000"/>
                </a:solidFill>
                <a:effectLst>
                  <a:outerShdw blurRad="25400" algn="tl" rotWithShape="0">
                    <a:srgbClr val="000000">
                      <a:alpha val="43000"/>
                    </a:srgbClr>
                  </a:outerShdw>
                </a:effectLst>
                <a:latin typeface="Arial Black" pitchFamily="34" charset="0"/>
              </a:rPr>
              <a:t>Hosanna</a:t>
            </a:r>
            <a:r>
              <a:rPr lang="it-IT" sz="4000" b="1" spc="150" dirty="0" smtClean="0">
                <a:ln w="11430"/>
                <a:solidFill>
                  <a:srgbClr val="FF0000"/>
                </a:solidFill>
                <a:effectLst>
                  <a:outerShdw blurRad="25400" algn="tl" rotWithShape="0">
                    <a:srgbClr val="000000">
                      <a:alpha val="43000"/>
                    </a:srgbClr>
                  </a:outerShdw>
                </a:effectLst>
                <a:latin typeface="Arial Black" pitchFamily="34" charset="0"/>
              </a:rPr>
              <a:t> in </a:t>
            </a:r>
            <a:r>
              <a:rPr lang="it-IT" sz="4000" b="1" spc="150" dirty="0" err="1" smtClean="0">
                <a:ln w="11430"/>
                <a:solidFill>
                  <a:srgbClr val="FF0000"/>
                </a:solidFill>
                <a:effectLst>
                  <a:outerShdw blurRad="25400" algn="tl" rotWithShape="0">
                    <a:srgbClr val="000000">
                      <a:alpha val="43000"/>
                    </a:srgbClr>
                  </a:outerShdw>
                </a:effectLst>
                <a:latin typeface="Arial Black" pitchFamily="34" charset="0"/>
              </a:rPr>
              <a:t>Excelsis</a:t>
            </a:r>
            <a:endParaRPr lang="it-IT" sz="4000" b="1" spc="150" dirty="0" smtClean="0">
              <a:ln w="11430"/>
              <a:solidFill>
                <a:srgbClr val="FF0000"/>
              </a:solidFill>
              <a:effectLst>
                <a:outerShdw blurRad="25400" algn="tl" rotWithShape="0">
                  <a:srgbClr val="000000">
                    <a:alpha val="43000"/>
                  </a:srgbClr>
                </a:outerShdw>
              </a:effectLst>
              <a:latin typeface="Arial Black" pitchFamily="34" charset="0"/>
            </a:endParaRPr>
          </a:p>
          <a:p>
            <a:pPr algn="ctr" eaLnBrk="0" hangingPunct="0">
              <a:defRPr/>
            </a:pPr>
            <a:r>
              <a:rPr lang="it-IT" sz="4000" b="1" spc="150" dirty="0" err="1" smtClean="0">
                <a:ln w="11430"/>
                <a:solidFill>
                  <a:srgbClr val="FF0000"/>
                </a:solidFill>
                <a:effectLst>
                  <a:outerShdw blurRad="25400" algn="tl" rotWithShape="0">
                    <a:srgbClr val="000000">
                      <a:alpha val="43000"/>
                    </a:srgbClr>
                  </a:outerShdw>
                </a:effectLst>
                <a:latin typeface="Arial Black" pitchFamily="34" charset="0"/>
              </a:rPr>
              <a:t>Hosanna</a:t>
            </a:r>
            <a:r>
              <a:rPr lang="it-IT" sz="4000" b="1" spc="150" dirty="0" smtClean="0">
                <a:ln w="11430"/>
                <a:solidFill>
                  <a:srgbClr val="FF0000"/>
                </a:solidFill>
                <a:effectLst>
                  <a:outerShdw blurRad="25400" algn="tl" rotWithShape="0">
                    <a:srgbClr val="000000">
                      <a:alpha val="43000"/>
                    </a:srgbClr>
                  </a:outerShdw>
                </a:effectLst>
                <a:latin typeface="Arial Black" pitchFamily="34" charset="0"/>
              </a:rPr>
              <a:t> in </a:t>
            </a:r>
            <a:r>
              <a:rPr lang="it-IT" sz="4000" b="1" spc="150" dirty="0" err="1" smtClean="0">
                <a:ln w="11430"/>
                <a:solidFill>
                  <a:srgbClr val="FF0000"/>
                </a:solidFill>
                <a:effectLst>
                  <a:outerShdw blurRad="25400" algn="tl" rotWithShape="0">
                    <a:srgbClr val="000000">
                      <a:alpha val="43000"/>
                    </a:srgbClr>
                  </a:outerShdw>
                </a:effectLst>
                <a:latin typeface="Arial Black" pitchFamily="34" charset="0"/>
              </a:rPr>
              <a:t>Excelsis</a:t>
            </a:r>
            <a:endPar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endParaRPr>
          </a:p>
        </p:txBody>
      </p:sp>
    </p:spTree>
    <p:extLst>
      <p:ext uri="{BB962C8B-B14F-4D97-AF65-F5344CB8AC3E}">
        <p14:creationId xmlns:p14="http://schemas.microsoft.com/office/powerpoint/2010/main" xmlns="" val="284273459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swordofthespirit.net/bulwark/jesus-and-samaritan-woman06sm.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056" y="0"/>
            <a:ext cx="9139944"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CasellaDiTesto 3"/>
          <p:cNvSpPr txBox="1"/>
          <p:nvPr/>
        </p:nvSpPr>
        <p:spPr>
          <a:xfrm>
            <a:off x="539552" y="332656"/>
            <a:ext cx="7000923" cy="1200329"/>
          </a:xfrm>
          <a:prstGeom prst="rect">
            <a:avLst/>
          </a:prstGeom>
        </p:spPr>
        <p:style>
          <a:lnRef idx="1">
            <a:schemeClr val="accent1"/>
          </a:lnRef>
          <a:fillRef idx="2">
            <a:schemeClr val="accent1"/>
          </a:fillRef>
          <a:effectRef idx="1">
            <a:schemeClr val="accent1"/>
          </a:effectRef>
          <a:fontRef idx="minor">
            <a:schemeClr val="dk1"/>
          </a:fontRef>
        </p:style>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eaLnBrk="0" hangingPunct="0">
              <a:defRPr/>
            </a:pPr>
            <a:r>
              <a:rPr lang="it-IT" sz="3600" b="1" dirty="0">
                <a:ln/>
                <a:solidFill>
                  <a:srgbClr val="FF0000"/>
                </a:solidFill>
                <a:effectLst>
                  <a:outerShdw blurRad="19685" dist="12700" dir="5400000" algn="tl" rotWithShape="0">
                    <a:srgbClr val="4F81BD">
                      <a:satMod val="130000"/>
                      <a:alpha val="60000"/>
                    </a:srgbClr>
                  </a:outerShdw>
                </a:effectLst>
                <a:latin typeface="Arial Black" pitchFamily="34" charset="0"/>
              </a:rPr>
              <a:t>Benedetto </a:t>
            </a:r>
            <a:r>
              <a:rPr lang="it-IT" sz="3600" b="1" dirty="0" smtClean="0">
                <a:ln/>
                <a:solidFill>
                  <a:srgbClr val="FF0000"/>
                </a:solidFill>
                <a:effectLst>
                  <a:outerShdw blurRad="19685" dist="12700" dir="5400000" algn="tl" rotWithShape="0">
                    <a:srgbClr val="4F81BD">
                      <a:satMod val="130000"/>
                      <a:alpha val="60000"/>
                    </a:srgbClr>
                  </a:outerShdw>
                </a:effectLst>
                <a:latin typeface="Arial Black" pitchFamily="34" charset="0"/>
              </a:rPr>
              <a:t>colui </a:t>
            </a:r>
            <a:r>
              <a:rPr lang="it-IT" sz="3600" b="1" dirty="0">
                <a:ln/>
                <a:solidFill>
                  <a:srgbClr val="FF0000"/>
                </a:solidFill>
                <a:effectLst>
                  <a:outerShdw blurRad="19685" dist="12700" dir="5400000" algn="tl" rotWithShape="0">
                    <a:srgbClr val="4F81BD">
                      <a:satMod val="130000"/>
                      <a:alpha val="60000"/>
                    </a:srgbClr>
                  </a:outerShdw>
                </a:effectLst>
                <a:latin typeface="Arial Black" pitchFamily="34" charset="0"/>
              </a:rPr>
              <a:t>che viene</a:t>
            </a:r>
          </a:p>
          <a:p>
            <a:pPr algn="ctr" eaLnBrk="0" hangingPunct="0">
              <a:defRPr/>
            </a:pPr>
            <a:r>
              <a:rPr lang="it-IT" sz="3600" b="1" dirty="0" smtClean="0">
                <a:ln/>
                <a:solidFill>
                  <a:srgbClr val="008000"/>
                </a:solidFill>
                <a:effectLst>
                  <a:outerShdw blurRad="19685" dist="12700" dir="5400000" algn="tl" rotWithShape="0">
                    <a:srgbClr val="4F81BD">
                      <a:satMod val="130000"/>
                      <a:alpha val="60000"/>
                    </a:srgbClr>
                  </a:outerShdw>
                </a:effectLst>
                <a:latin typeface="Arial Black" pitchFamily="34" charset="0"/>
              </a:rPr>
              <a:t>nel </a:t>
            </a:r>
            <a:r>
              <a:rPr lang="it-IT" sz="3600" b="1" dirty="0">
                <a:ln/>
                <a:solidFill>
                  <a:srgbClr val="008000"/>
                </a:solidFill>
                <a:effectLst>
                  <a:outerShdw blurRad="19685" dist="12700" dir="5400000" algn="tl" rotWithShape="0">
                    <a:srgbClr val="4F81BD">
                      <a:satMod val="130000"/>
                      <a:alpha val="60000"/>
                    </a:srgbClr>
                  </a:outerShdw>
                </a:effectLst>
                <a:latin typeface="Arial Black" pitchFamily="34" charset="0"/>
              </a:rPr>
              <a:t>nome del Signore.</a:t>
            </a:r>
          </a:p>
        </p:txBody>
      </p:sp>
    </p:spTree>
    <p:extLst>
      <p:ext uri="{BB962C8B-B14F-4D97-AF65-F5344CB8AC3E}">
        <p14:creationId xmlns:p14="http://schemas.microsoft.com/office/powerpoint/2010/main" xmlns="" val="26492765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www.lds.org/bc/content/bible-videos/videos/jesus-teaches-a-samaritan-woman/images/8-jesus-and-samaritan-woman-well7.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4936"/>
            <a:ext cx="9152227" cy="6862936"/>
          </a:xfrm>
          <a:prstGeom prst="rect">
            <a:avLst/>
          </a:prstGeom>
          <a:noFill/>
          <a:extLst>
            <a:ext uri="{909E8E84-426E-40DD-AFC4-6F175D3DCCD1}">
              <a14:hiddenFill xmlns:a14="http://schemas.microsoft.com/office/drawing/2010/main" xmlns="">
                <a:solidFill>
                  <a:srgbClr val="FFFFFF"/>
                </a:solidFill>
              </a14:hiddenFill>
            </a:ext>
          </a:extLst>
        </p:spPr>
      </p:pic>
      <p:sp>
        <p:nvSpPr>
          <p:cNvPr id="6" name="CasellaDiTesto 5"/>
          <p:cNvSpPr txBox="1"/>
          <p:nvPr/>
        </p:nvSpPr>
        <p:spPr>
          <a:xfrm>
            <a:off x="899592" y="548680"/>
            <a:ext cx="7643866" cy="1323439"/>
          </a:xfrm>
          <a:prstGeom prst="rect">
            <a:avLst/>
          </a:prstGeom>
          <a:solidFill>
            <a:srgbClr val="FFFFFF">
              <a:alpha val="50196"/>
            </a:srgbClr>
          </a:solidFill>
          <a:effectLst>
            <a:softEdge rad="127000"/>
          </a:effectLst>
        </p:spPr>
        <p:txBody>
          <a:bodyPr>
            <a:spAutoFit/>
            <a:scene3d>
              <a:camera prst="orthographicFront"/>
              <a:lightRig rig="soft" dir="t">
                <a:rot lat="0" lon="0" rev="10800000"/>
              </a:lightRig>
            </a:scene3d>
            <a:sp3d>
              <a:bevelT w="27940" h="12700"/>
              <a:contourClr>
                <a:srgbClr val="DDDDDD"/>
              </a:contourClr>
            </a:sp3d>
          </a:bodyPr>
          <a:lstStyle/>
          <a:p>
            <a:pPr algn="ctr" eaLnBrk="0" hangingPunct="0">
              <a:defRPr/>
            </a:pPr>
            <a:r>
              <a:rPr lang="it-IT" sz="4000" b="1" spc="150" dirty="0" err="1">
                <a:ln w="11430"/>
                <a:solidFill>
                  <a:srgbClr val="FF0000"/>
                </a:solidFill>
                <a:effectLst>
                  <a:outerShdw blurRad="25400" algn="tl" rotWithShape="0">
                    <a:srgbClr val="000000">
                      <a:alpha val="43000"/>
                    </a:srgbClr>
                  </a:outerShdw>
                </a:effectLst>
                <a:latin typeface="Arial Black" pitchFamily="34" charset="0"/>
              </a:rPr>
              <a:t>Hosanna</a:t>
            </a:r>
            <a:r>
              <a:rPr lang="it-IT" sz="4000" b="1" spc="150" dirty="0">
                <a:ln w="11430"/>
                <a:solidFill>
                  <a:srgbClr val="FF0000"/>
                </a:solidFill>
                <a:effectLst>
                  <a:outerShdw blurRad="25400" algn="tl" rotWithShape="0">
                    <a:srgbClr val="000000">
                      <a:alpha val="43000"/>
                    </a:srgbClr>
                  </a:outerShdw>
                </a:effectLst>
                <a:latin typeface="Arial Black" pitchFamily="34" charset="0"/>
              </a:rPr>
              <a:t> in </a:t>
            </a:r>
            <a:r>
              <a:rPr lang="it-IT" sz="4000" b="1" spc="150" dirty="0" err="1">
                <a:ln w="11430"/>
                <a:solidFill>
                  <a:srgbClr val="FF0000"/>
                </a:solidFill>
                <a:effectLst>
                  <a:outerShdw blurRad="25400" algn="tl" rotWithShape="0">
                    <a:srgbClr val="000000">
                      <a:alpha val="43000"/>
                    </a:srgbClr>
                  </a:outerShdw>
                </a:effectLst>
                <a:latin typeface="Arial Black" pitchFamily="34" charset="0"/>
              </a:rPr>
              <a:t>Excelsis</a:t>
            </a:r>
            <a:endParaRPr lang="it-IT" sz="4000" b="1" spc="150" dirty="0">
              <a:ln w="11430"/>
              <a:solidFill>
                <a:srgbClr val="FF0000"/>
              </a:solidFill>
              <a:effectLst>
                <a:outerShdw blurRad="25400" algn="tl" rotWithShape="0">
                  <a:srgbClr val="000000">
                    <a:alpha val="43000"/>
                  </a:srgbClr>
                </a:outerShdw>
              </a:effectLst>
              <a:latin typeface="Arial Black" pitchFamily="34" charset="0"/>
            </a:endParaRPr>
          </a:p>
          <a:p>
            <a:pPr algn="ctr" eaLnBrk="0" hangingPunct="0">
              <a:defRPr/>
            </a:pPr>
            <a:r>
              <a:rPr lang="it-IT" sz="4000" b="1" spc="150" dirty="0" err="1">
                <a:ln w="11430"/>
                <a:solidFill>
                  <a:srgbClr val="FF0000"/>
                </a:solidFill>
                <a:effectLst>
                  <a:outerShdw blurRad="25400" algn="tl" rotWithShape="0">
                    <a:srgbClr val="000000">
                      <a:alpha val="43000"/>
                    </a:srgbClr>
                  </a:outerShdw>
                </a:effectLst>
                <a:latin typeface="Arial Black" pitchFamily="34" charset="0"/>
              </a:rPr>
              <a:t>Hosanna</a:t>
            </a:r>
            <a:r>
              <a:rPr lang="it-IT" sz="4000" b="1" spc="150" dirty="0">
                <a:ln w="11430"/>
                <a:solidFill>
                  <a:srgbClr val="FF0000"/>
                </a:solidFill>
                <a:effectLst>
                  <a:outerShdw blurRad="25400" algn="tl" rotWithShape="0">
                    <a:srgbClr val="000000">
                      <a:alpha val="43000"/>
                    </a:srgbClr>
                  </a:outerShdw>
                </a:effectLst>
                <a:latin typeface="Arial Black" pitchFamily="34" charset="0"/>
              </a:rPr>
              <a:t> in </a:t>
            </a:r>
            <a:r>
              <a:rPr lang="it-IT" sz="4000" b="1" spc="150" dirty="0" err="1">
                <a:ln w="11430"/>
                <a:solidFill>
                  <a:srgbClr val="FF0000"/>
                </a:solidFill>
                <a:effectLst>
                  <a:outerShdw blurRad="25400" algn="tl" rotWithShape="0">
                    <a:srgbClr val="000000">
                      <a:alpha val="43000"/>
                    </a:srgbClr>
                  </a:outerShdw>
                </a:effectLst>
                <a:latin typeface="Arial Black" pitchFamily="34" charset="0"/>
              </a:rPr>
              <a:t>Excelsis</a:t>
            </a:r>
            <a:endPar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endParaRPr>
          </a:p>
        </p:txBody>
      </p:sp>
    </p:spTree>
    <p:extLst>
      <p:ext uri="{BB962C8B-B14F-4D97-AF65-F5344CB8AC3E}">
        <p14:creationId xmlns:p14="http://schemas.microsoft.com/office/powerpoint/2010/main" xmlns="" val="81922085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08397091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anteprima.qumran2.net/aree_testi/preghiera/veglie/veglia-diaconato.zip/Veglia_di_preghiera_in_preparazione_al_diaconato_-_Tu_Dio_hai_dilatato_il_mio_cuore_doc_htm/Veglia_di_preghiera_in_preparazione_al_diaconato_-_Tu_Dio_hai_dilatato_il_mio_cuore_html_m692710ec.jpg"/>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b="11662"/>
          <a:stretch/>
        </p:blipFill>
        <p:spPr bwMode="auto">
          <a:xfrm>
            <a:off x="1547664" y="116632"/>
            <a:ext cx="5688632" cy="6842628"/>
          </a:xfrm>
          <a:prstGeom prst="rect">
            <a:avLst/>
          </a:prstGeom>
          <a:noFill/>
          <a:extLst>
            <a:ext uri="{909E8E84-426E-40DD-AFC4-6F175D3DCCD1}">
              <a14:hiddenFill xmlns="" xmlns:a14="http://schemas.microsoft.com/office/drawing/2010/main">
                <a:solidFill>
                  <a:srgbClr val="FFFFFF"/>
                </a:solidFill>
              </a14:hiddenFill>
            </a:ext>
          </a:extLst>
        </p:spPr>
      </p:pic>
      <p:sp>
        <p:nvSpPr>
          <p:cNvPr id="2" name="CasellaDiTesto 1"/>
          <p:cNvSpPr txBox="1"/>
          <p:nvPr/>
        </p:nvSpPr>
        <p:spPr>
          <a:xfrm>
            <a:off x="357188" y="642938"/>
            <a:ext cx="8786812" cy="3170099"/>
          </a:xfrm>
          <a:prstGeom prst="rect">
            <a:avLst/>
          </a:prstGeom>
          <a:solidFill>
            <a:srgbClr val="FFFFFF">
              <a:alpha val="69804"/>
            </a:srgbClr>
          </a:solidFill>
          <a:effectLst>
            <a:softEdge rad="127000"/>
          </a:effectLst>
        </p:spPr>
        <p:txBody>
          <a:bodyPr>
            <a:spAutoFit/>
          </a:bodyPr>
          <a:lstStyle/>
          <a:p>
            <a:pPr eaLnBrk="0" hangingPunct="0">
              <a:defRPr/>
            </a:pPr>
            <a:r>
              <a:rPr lang="it-IT" sz="4400" dirty="0">
                <a:solidFill>
                  <a:prstClr val="black"/>
                </a:solidFill>
                <a:latin typeface="Times" charset="0"/>
              </a:rPr>
              <a:t>Mistero della fede.</a:t>
            </a:r>
          </a:p>
          <a:p>
            <a:pPr eaLnBrk="0" hangingPunct="0">
              <a:defRPr/>
            </a:pPr>
            <a:endParaRPr lang="it-IT" dirty="0">
              <a:solidFill>
                <a:prstClr val="black"/>
              </a:solidFill>
              <a:latin typeface="Times" charset="0"/>
            </a:endParaRPr>
          </a:p>
          <a:p>
            <a:pPr eaLnBrk="0" hangingPunct="0">
              <a:defRPr/>
            </a:pPr>
            <a:r>
              <a:rPr lang="it-IT" sz="4400" b="1" dirty="0" smtClean="0">
                <a:solidFill>
                  <a:srgbClr val="FF0000"/>
                </a:solidFill>
                <a:effectLst>
                  <a:outerShdw blurRad="38100" dist="38100" dir="2700000" algn="tl">
                    <a:srgbClr val="000000">
                      <a:alpha val="43137"/>
                    </a:srgbClr>
                  </a:outerShdw>
                </a:effectLst>
                <a:latin typeface="Times" charset="0"/>
              </a:rPr>
              <a:t>Tu ci hai redenti con la tua croce </a:t>
            </a:r>
          </a:p>
          <a:p>
            <a:pPr eaLnBrk="0" hangingPunct="0">
              <a:defRPr/>
            </a:pPr>
            <a:r>
              <a:rPr lang="it-IT" sz="4400" b="1" dirty="0" smtClean="0">
                <a:solidFill>
                  <a:srgbClr val="FF0000"/>
                </a:solidFill>
                <a:effectLst>
                  <a:outerShdw blurRad="38100" dist="38100" dir="2700000" algn="tl">
                    <a:srgbClr val="000000">
                      <a:alpha val="43137"/>
                    </a:srgbClr>
                  </a:outerShdw>
                </a:effectLst>
                <a:latin typeface="Times" charset="0"/>
              </a:rPr>
              <a:t>e la tua risurrezione: </a:t>
            </a:r>
          </a:p>
          <a:p>
            <a:pPr eaLnBrk="0" hangingPunct="0">
              <a:defRPr/>
            </a:pPr>
            <a:r>
              <a:rPr lang="it-IT" sz="4400" b="1" dirty="0" smtClean="0">
                <a:solidFill>
                  <a:srgbClr val="FF0000"/>
                </a:solidFill>
                <a:effectLst>
                  <a:outerShdw blurRad="38100" dist="38100" dir="2700000" algn="tl">
                    <a:srgbClr val="000000">
                      <a:alpha val="43137"/>
                    </a:srgbClr>
                  </a:outerShdw>
                </a:effectLst>
                <a:latin typeface="Times" charset="0"/>
              </a:rPr>
              <a:t>salvaci, o Salvatore del mondo. </a:t>
            </a:r>
          </a:p>
        </p:txBody>
      </p:sp>
    </p:spTree>
    <p:extLst>
      <p:ext uri="{BB962C8B-B14F-4D97-AF65-F5344CB8AC3E}">
        <p14:creationId xmlns="" xmlns:p14="http://schemas.microsoft.com/office/powerpoint/2010/main" val="1302628483"/>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92636812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Immagine 2" descr="0015.tif"/>
          <p:cNvPicPr>
            <a:picLocks noChangeAspect="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1643063" y="0"/>
            <a:ext cx="7500937" cy="6856413"/>
          </a:xfrm>
          <a:prstGeom prst="rect">
            <a:avLst/>
          </a:prstGeom>
          <a:noFill/>
          <a:ln w="9525">
            <a:noFill/>
            <a:miter lim="800000"/>
            <a:headEnd/>
            <a:tailEnd/>
          </a:ln>
        </p:spPr>
      </p:pic>
      <p:sp>
        <p:nvSpPr>
          <p:cNvPr id="3073" name="Rectangle 1"/>
          <p:cNvSpPr>
            <a:spLocks noChangeArrowheads="1"/>
          </p:cNvSpPr>
          <p:nvPr/>
        </p:nvSpPr>
        <p:spPr bwMode="auto">
          <a:xfrm>
            <a:off x="714375" y="285750"/>
            <a:ext cx="7450138" cy="5508625"/>
          </a:xfrm>
          <a:prstGeom prst="rect">
            <a:avLst/>
          </a:prstGeom>
          <a:solidFill>
            <a:srgbClr val="FFFFFF">
              <a:alpha val="80000"/>
            </a:srgbClr>
          </a:solidFill>
          <a:ln w="9525">
            <a:noFill/>
            <a:miter lim="800000"/>
            <a:headEnd/>
            <a:tailEnd/>
          </a:ln>
          <a:effectLst>
            <a:softEdge rad="317500"/>
          </a:effectLst>
        </p:spPr>
        <p:txBody>
          <a:bodyPr wrap="none" anchor="ctr">
            <a:spAutoFit/>
          </a:bodyPr>
          <a:lstStyle/>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rPr>
              <a:t>Per Cristo,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rPr>
              <a:t>con Cristo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rPr>
              <a:t>e in Cristo,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rPr>
              <a:t>a te, Dio Padre onnipotente,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rPr>
              <a:t>nell'unità dello Spirito Santo,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rPr>
              <a:t>ogni onore e gloria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rPr>
              <a:t>per tutti i secoli dei secoli.</a:t>
            </a:r>
            <a:endParaRPr lang="it-IT" sz="4400" dirty="0">
              <a:solidFill>
                <a:srgbClr val="FF0000"/>
              </a:solidFill>
              <a:effectLst>
                <a:outerShdw blurRad="38100" dist="38100" dir="2700000" algn="tl">
                  <a:srgbClr val="000000">
                    <a:alpha val="43137"/>
                  </a:srgbClr>
                </a:outerShdw>
              </a:effectLst>
            </a:endParaRPr>
          </a:p>
          <a:p>
            <a:pPr algn="r" eaLnBrk="0" hangingPunct="0">
              <a:defRPr/>
            </a:pPr>
            <a:r>
              <a:rPr lang="it-IT" sz="4400" b="1" dirty="0">
                <a:solidFill>
                  <a:srgbClr val="FF0000"/>
                </a:solidFill>
                <a:effectLst>
                  <a:outerShdw blurRad="38100" dist="38100" dir="2700000" algn="tl">
                    <a:srgbClr val="000000">
                      <a:alpha val="43137"/>
                    </a:srgbClr>
                  </a:outerShdw>
                </a:effectLst>
                <a:ea typeface="Times New Roman" pitchFamily="18" charset="0"/>
              </a:rPr>
              <a:t>Amen.</a:t>
            </a:r>
            <a:endParaRPr lang="it-IT" sz="44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150734372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theme/theme1.xml><?xml version="1.0" encoding="utf-8"?>
<a:theme xmlns:a="http://schemas.openxmlformats.org/drawingml/2006/main" name="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Vertice">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Solstizio">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7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Vial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Vertice">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Solstizio">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Vial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1609</TotalTime>
  <Words>2732</Words>
  <Application>Microsoft Office PowerPoint</Application>
  <PresentationFormat>Presentazione su schermo (4:3)</PresentationFormat>
  <Paragraphs>340</Paragraphs>
  <Slides>150</Slides>
  <Notes>5</Notes>
  <HiddenSlides>0</HiddenSlides>
  <MMClips>0</MMClips>
  <ScaleCrop>false</ScaleCrop>
  <HeadingPairs>
    <vt:vector size="4" baseType="variant">
      <vt:variant>
        <vt:lpstr>Tema</vt:lpstr>
      </vt:variant>
      <vt:variant>
        <vt:i4>17</vt:i4>
      </vt:variant>
      <vt:variant>
        <vt:lpstr>Titoli diapositive</vt:lpstr>
      </vt:variant>
      <vt:variant>
        <vt:i4>150</vt:i4>
      </vt:variant>
    </vt:vector>
  </HeadingPairs>
  <TitlesOfParts>
    <vt:vector size="167" baseType="lpstr">
      <vt:lpstr>En blanco</vt:lpstr>
      <vt:lpstr>1_En blanco</vt:lpstr>
      <vt:lpstr>Tema di Office</vt:lpstr>
      <vt:lpstr>2_Struttura predefinita</vt:lpstr>
      <vt:lpstr>2_Tema di Office</vt:lpstr>
      <vt:lpstr>1_Tema di Office</vt:lpstr>
      <vt:lpstr>3_En blanco</vt:lpstr>
      <vt:lpstr>Struttura predefinita</vt:lpstr>
      <vt:lpstr>1_Struttura predefinita</vt:lpstr>
      <vt:lpstr>4_Tema di Office</vt:lpstr>
      <vt:lpstr>12_Tema di Office</vt:lpstr>
      <vt:lpstr>7_En blanco</vt:lpstr>
      <vt:lpstr>8_En blanco</vt:lpstr>
      <vt:lpstr>4_Struttura predefinita</vt:lpstr>
      <vt:lpstr>5_En blanco</vt:lpstr>
      <vt:lpstr>5_Tema di Office</vt:lpstr>
      <vt:lpstr>3_Tema di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lpstr>Diapositiva 90</vt:lpstr>
      <vt:lpstr>Diapositiva 91</vt:lpstr>
      <vt:lpstr>Diapositiva 92</vt:lpstr>
      <vt:lpstr>Diapositiva 93</vt:lpstr>
      <vt:lpstr>Diapositiva 94</vt:lpstr>
      <vt:lpstr>Diapositiva 95</vt:lpstr>
      <vt:lpstr>Diapositiva 96</vt:lpstr>
      <vt:lpstr>Diapositiva 97</vt:lpstr>
      <vt:lpstr>Diapositiva 98</vt:lpstr>
      <vt:lpstr>Diapositiva 99</vt:lpstr>
      <vt:lpstr>Diapositiva 100</vt:lpstr>
      <vt:lpstr>Diapositiva 101</vt:lpstr>
      <vt:lpstr>Diapositiva 102</vt:lpstr>
      <vt:lpstr>Diapositiva 103</vt:lpstr>
      <vt:lpstr>Diapositiva 104</vt:lpstr>
      <vt:lpstr>Diapositiva 105</vt:lpstr>
      <vt:lpstr>Diapositiva 106</vt:lpstr>
      <vt:lpstr>Diapositiva 107</vt:lpstr>
      <vt:lpstr>Diapositiva 108</vt:lpstr>
      <vt:lpstr>Diapositiva 109</vt:lpstr>
      <vt:lpstr>Diapositiva 110</vt:lpstr>
      <vt:lpstr>Diapositiva 111</vt:lpstr>
      <vt:lpstr>Diapositiva 112</vt:lpstr>
      <vt:lpstr>Diapositiva 113</vt:lpstr>
      <vt:lpstr>Diapositiva 114</vt:lpstr>
      <vt:lpstr>Diapositiva 115</vt:lpstr>
      <vt:lpstr>Diapositiva 116</vt:lpstr>
      <vt:lpstr>Diapositiva 117</vt:lpstr>
      <vt:lpstr>Diapositiva 118</vt:lpstr>
      <vt:lpstr>Diapositiva 119</vt:lpstr>
      <vt:lpstr>Diapositiva 120</vt:lpstr>
      <vt:lpstr>Diapositiva 121</vt:lpstr>
      <vt:lpstr>Diapositiva 122</vt:lpstr>
      <vt:lpstr>Diapositiva 123</vt:lpstr>
      <vt:lpstr>Diapositiva 124</vt:lpstr>
      <vt:lpstr>Diapositiva 125</vt:lpstr>
      <vt:lpstr>Diapositiva 126</vt:lpstr>
      <vt:lpstr>Diapositiva 127</vt:lpstr>
      <vt:lpstr>Diapositiva 128</vt:lpstr>
      <vt:lpstr>Diapositiva 129</vt:lpstr>
      <vt:lpstr>Diapositiva 130</vt:lpstr>
      <vt:lpstr>Diapositiva 131</vt:lpstr>
      <vt:lpstr>Diapositiva 132</vt:lpstr>
      <vt:lpstr>Diapositiva 133</vt:lpstr>
      <vt:lpstr>Diapositiva 134</vt:lpstr>
      <vt:lpstr>Diapositiva 135</vt:lpstr>
      <vt:lpstr>Diapositiva 136</vt:lpstr>
      <vt:lpstr>Diapositiva 137</vt:lpstr>
      <vt:lpstr>Diapositiva 138</vt:lpstr>
      <vt:lpstr>Diapositiva 139</vt:lpstr>
      <vt:lpstr>Diapositiva 140</vt:lpstr>
      <vt:lpstr>Diapositiva 141</vt:lpstr>
      <vt:lpstr>Diapositiva 142</vt:lpstr>
      <vt:lpstr>Diapositiva 143</vt:lpstr>
      <vt:lpstr>Diapositiva 144</vt:lpstr>
      <vt:lpstr>Diapositiva 145</vt:lpstr>
      <vt:lpstr>Diapositiva 146</vt:lpstr>
      <vt:lpstr>Diapositiva 147</vt:lpstr>
      <vt:lpstr>Diapositiva 148</vt:lpstr>
      <vt:lpstr>Diapositiva 149</vt:lpstr>
      <vt:lpstr>Diapositiva 150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Catterdale Pescia</dc:creator>
  <cp:lastModifiedBy>Oreste</cp:lastModifiedBy>
  <cp:revision>145</cp:revision>
  <dcterms:created xsi:type="dcterms:W3CDTF">2004-02-08T06:47:58Z</dcterms:created>
  <dcterms:modified xsi:type="dcterms:W3CDTF">2023-03-01T07:33:03Z</dcterms:modified>
</cp:coreProperties>
</file>